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96" r:id="rId5"/>
    <p:sldId id="259" r:id="rId6"/>
    <p:sldId id="260" r:id="rId7"/>
    <p:sldId id="297" r:id="rId8"/>
    <p:sldId id="261" r:id="rId9"/>
    <p:sldId id="295" r:id="rId10"/>
    <p:sldId id="263" r:id="rId11"/>
    <p:sldId id="264" r:id="rId12"/>
    <p:sldId id="265" r:id="rId13"/>
    <p:sldId id="266" r:id="rId14"/>
    <p:sldId id="267" r:id="rId15"/>
    <p:sldId id="268" r:id="rId16"/>
    <p:sldId id="262" r:id="rId17"/>
    <p:sldId id="270" r:id="rId18"/>
    <p:sldId id="269" r:id="rId19"/>
    <p:sldId id="271" r:id="rId20"/>
    <p:sldId id="272" r:id="rId21"/>
    <p:sldId id="277" r:id="rId22"/>
    <p:sldId id="273" r:id="rId23"/>
    <p:sldId id="274" r:id="rId24"/>
    <p:sldId id="275" r:id="rId25"/>
    <p:sldId id="279" r:id="rId26"/>
    <p:sldId id="298" r:id="rId27"/>
    <p:sldId id="299" r:id="rId28"/>
    <p:sldId id="301" r:id="rId29"/>
    <p:sldId id="300" r:id="rId30"/>
    <p:sldId id="285" r:id="rId31"/>
    <p:sldId id="280" r:id="rId32"/>
    <p:sldId id="282" r:id="rId33"/>
    <p:sldId id="276" r:id="rId34"/>
    <p:sldId id="283" r:id="rId35"/>
    <p:sldId id="284" r:id="rId36"/>
    <p:sldId id="286" r:id="rId37"/>
    <p:sldId id="290" r:id="rId38"/>
    <p:sldId id="288" r:id="rId39"/>
    <p:sldId id="291" r:id="rId40"/>
    <p:sldId id="292" r:id="rId41"/>
    <p:sldId id="293" r:id="rId42"/>
    <p:sldId id="287" r:id="rId43"/>
    <p:sldId id="289" r:id="rId44"/>
    <p:sldId id="29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428"/>
    <a:srgbClr val="FFE9AD"/>
    <a:srgbClr val="DDC4A6"/>
    <a:srgbClr val="B5A373"/>
    <a:srgbClr val="8197C0"/>
    <a:srgbClr val="E5F7F7"/>
    <a:srgbClr val="43326B"/>
    <a:srgbClr val="4288F8"/>
    <a:srgbClr val="246BA9"/>
    <a:srgbClr val="B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C4230-86BE-41E4-8335-81387281151D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08AE6-13BB-4FAE-A0D8-831723983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20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Bom</a:t>
            </a:r>
            <a:r>
              <a:rPr lang="en-GB" dirty="0" smtClean="0"/>
              <a:t> </a:t>
            </a:r>
            <a:r>
              <a:rPr lang="en-GB" dirty="0" err="1" smtClean="0"/>
              <a:t>dia</a:t>
            </a:r>
            <a:r>
              <a:rPr lang="en-GB" dirty="0" smtClean="0"/>
              <a:t>, o meu </a:t>
            </a:r>
            <a:r>
              <a:rPr lang="en-GB" dirty="0" err="1" smtClean="0"/>
              <a:t>nome</a:t>
            </a:r>
            <a:r>
              <a:rPr lang="en-GB" dirty="0" smtClean="0"/>
              <a:t> é Afonso Leitão e </a:t>
            </a:r>
            <a:r>
              <a:rPr lang="en-GB" dirty="0" err="1" smtClean="0"/>
              <a:t>estou</a:t>
            </a:r>
            <a:r>
              <a:rPr lang="en-GB" dirty="0" smtClean="0"/>
              <a:t> </a:t>
            </a:r>
            <a:r>
              <a:rPr lang="en-GB" dirty="0" err="1" smtClean="0"/>
              <a:t>aqui</a:t>
            </a:r>
            <a:r>
              <a:rPr lang="en-GB" dirty="0" smtClean="0"/>
              <a:t> para </a:t>
            </a:r>
            <a:r>
              <a:rPr lang="en-GB" dirty="0" err="1" smtClean="0"/>
              <a:t>vos</a:t>
            </a:r>
            <a:r>
              <a:rPr lang="en-GB" dirty="0" smtClean="0"/>
              <a:t> </a:t>
            </a:r>
            <a:r>
              <a:rPr lang="en-GB" dirty="0" err="1" smtClean="0"/>
              <a:t>apresentar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minha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proposta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tese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intitulada</a:t>
            </a:r>
            <a:r>
              <a:rPr lang="en-GB" baseline="0" dirty="0" smtClean="0"/>
              <a:t> Atlas of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com o </a:t>
            </a:r>
            <a:r>
              <a:rPr lang="en-GB" baseline="0" dirty="0" err="1" smtClean="0"/>
              <a:t>propósito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criar</a:t>
            </a:r>
            <a:r>
              <a:rPr lang="en-GB" baseline="0" dirty="0" smtClean="0"/>
              <a:t> um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interativo</a:t>
            </a:r>
            <a:r>
              <a:rPr lang="en-GB" baseline="0" dirty="0" smtClean="0"/>
              <a:t> da </a:t>
            </a:r>
            <a:r>
              <a:rPr lang="en-GB" baseline="0" dirty="0" err="1" smtClean="0"/>
              <a:t>região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596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Apesar</a:t>
            </a:r>
            <a:r>
              <a:rPr lang="en-GB" dirty="0" smtClean="0"/>
              <a:t> de as </a:t>
            </a:r>
            <a:r>
              <a:rPr lang="en-GB" dirty="0" err="1" smtClean="0"/>
              <a:t>inconsistencias</a:t>
            </a:r>
            <a:r>
              <a:rPr lang="en-GB" dirty="0" smtClean="0"/>
              <a:t> </a:t>
            </a:r>
            <a:r>
              <a:rPr lang="en-GB" dirty="0" err="1" smtClean="0"/>
              <a:t>nos</a:t>
            </a:r>
            <a:r>
              <a:rPr lang="en-GB" dirty="0" smtClean="0"/>
              <a:t> </a:t>
            </a:r>
            <a:r>
              <a:rPr lang="en-GB" dirty="0" err="1" smtClean="0"/>
              <a:t>mapas</a:t>
            </a:r>
            <a:r>
              <a:rPr lang="en-GB" dirty="0" smtClean="0"/>
              <a:t> </a:t>
            </a:r>
            <a:r>
              <a:rPr lang="en-GB" dirty="0" err="1" smtClean="0"/>
              <a:t>apresentarem</a:t>
            </a:r>
            <a:r>
              <a:rPr lang="en-GB" dirty="0" smtClean="0"/>
              <a:t> </a:t>
            </a:r>
            <a:r>
              <a:rPr lang="en-GB" dirty="0" err="1" smtClean="0"/>
              <a:t>desafios</a:t>
            </a:r>
            <a:r>
              <a:rPr lang="en-GB" dirty="0" smtClean="0"/>
              <a:t>, </a:t>
            </a:r>
            <a:r>
              <a:rPr lang="en-GB" dirty="0" err="1" smtClean="0"/>
              <a:t>há</a:t>
            </a:r>
            <a:r>
              <a:rPr lang="en-GB" dirty="0" smtClean="0"/>
              <a:t> </a:t>
            </a:r>
            <a:r>
              <a:rPr lang="en-GB" dirty="0" err="1" smtClean="0"/>
              <a:t>uma</a:t>
            </a:r>
            <a:r>
              <a:rPr lang="en-GB" dirty="0" smtClean="0"/>
              <a:t> </a:t>
            </a:r>
            <a:r>
              <a:rPr lang="en-GB" dirty="0" err="1" smtClean="0"/>
              <a:t>grande</a:t>
            </a:r>
            <a:r>
              <a:rPr lang="en-GB" dirty="0" smtClean="0"/>
              <a:t> constant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presente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todos</a:t>
            </a:r>
            <a:r>
              <a:rPr lang="en-GB" baseline="0" dirty="0" smtClean="0"/>
              <a:t>. O </a:t>
            </a:r>
            <a:r>
              <a:rPr lang="en-GB" baseline="0" dirty="0" err="1" smtClean="0"/>
              <a:t>uso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unidade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básica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medida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cada</a:t>
            </a:r>
            <a:r>
              <a:rPr lang="en-GB" baseline="0" dirty="0" smtClean="0"/>
              <a:t> tile.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72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Hexagonos</a:t>
            </a:r>
            <a:r>
              <a:rPr lang="en-GB" dirty="0" smtClean="0"/>
              <a:t> </a:t>
            </a:r>
            <a:r>
              <a:rPr lang="en-GB" dirty="0" err="1" smtClean="0"/>
              <a:t>são</a:t>
            </a:r>
            <a:r>
              <a:rPr lang="en-GB" dirty="0" smtClean="0"/>
              <a:t> </a:t>
            </a:r>
            <a:r>
              <a:rPr lang="en-GB" dirty="0" err="1" smtClean="0"/>
              <a:t>uma</a:t>
            </a:r>
            <a:r>
              <a:rPr lang="en-GB" baseline="0" dirty="0" smtClean="0"/>
              <a:t> forma </a:t>
            </a:r>
            <a:r>
              <a:rPr lang="en-GB" baseline="0" dirty="0" err="1" smtClean="0"/>
              <a:t>bastante</a:t>
            </a:r>
            <a:r>
              <a:rPr lang="en-GB" baseline="0" dirty="0" smtClean="0"/>
              <a:t> popular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base para </a:t>
            </a:r>
            <a:r>
              <a:rPr lang="en-GB" baseline="0" dirty="0" err="1" smtClean="0"/>
              <a:t>grelhas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situações</a:t>
            </a:r>
            <a:r>
              <a:rPr lang="en-GB" baseline="0" dirty="0" smtClean="0"/>
              <a:t> em que as </a:t>
            </a:r>
            <a:r>
              <a:rPr lang="en-GB" baseline="0" dirty="0" err="1" smtClean="0"/>
              <a:t>distâncias</a:t>
            </a:r>
            <a:r>
              <a:rPr lang="en-GB" baseline="0" dirty="0" smtClean="0"/>
              <a:t> entre </a:t>
            </a:r>
            <a:r>
              <a:rPr lang="en-GB" baseline="0" dirty="0" err="1" smtClean="0"/>
              <a:t>todas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células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importantes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sendo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exemplo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presente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aquele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jogos</a:t>
            </a:r>
            <a:r>
              <a:rPr lang="en-GB" baseline="0" dirty="0" smtClean="0"/>
              <a:t> de Guerra. </a:t>
            </a:r>
            <a:r>
              <a:rPr lang="en-GB" baseline="0" dirty="0" err="1" smtClean="0"/>
              <a:t>Foram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escolhidos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base para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exatamente</a:t>
            </a:r>
            <a:r>
              <a:rPr lang="en-GB" baseline="0" dirty="0" smtClean="0"/>
              <a:t> por </a:t>
            </a:r>
            <a:r>
              <a:rPr lang="en-GB" baseline="0" dirty="0" err="1" smtClean="0"/>
              <a:t>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motivo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queremos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manter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proporções</a:t>
            </a:r>
            <a:r>
              <a:rPr lang="en-GB" baseline="0" dirty="0" smtClean="0"/>
              <a:t>. Mas </a:t>
            </a:r>
            <a:r>
              <a:rPr lang="en-GB" baseline="0" dirty="0" err="1" smtClean="0"/>
              <a:t>será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há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melhores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maneiras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representar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965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Quando</a:t>
            </a:r>
            <a:r>
              <a:rPr lang="en-GB" dirty="0" smtClean="0"/>
              <a:t> se </a:t>
            </a:r>
            <a:r>
              <a:rPr lang="en-GB" dirty="0" err="1" smtClean="0"/>
              <a:t>pensa</a:t>
            </a:r>
            <a:r>
              <a:rPr lang="en-GB" dirty="0" smtClean="0"/>
              <a:t> em </a:t>
            </a:r>
            <a:r>
              <a:rPr lang="en-GB" dirty="0" err="1" smtClean="0"/>
              <a:t>grelhas</a:t>
            </a:r>
            <a:r>
              <a:rPr lang="en-GB" baseline="0" dirty="0" smtClean="0"/>
              <a:t>, a </a:t>
            </a:r>
            <a:r>
              <a:rPr lang="en-GB" baseline="0" dirty="0" err="1" smtClean="0"/>
              <a:t>primeira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coisa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vem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cabeça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grelhas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quadrangulares</a:t>
            </a:r>
            <a:r>
              <a:rPr lang="en-GB" baseline="0" dirty="0" smtClean="0"/>
              <a:t>; </a:t>
            </a:r>
            <a:r>
              <a:rPr lang="en-GB" baseline="0" dirty="0" err="1" smtClean="0"/>
              <a:t>presentes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grande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maioria</a:t>
            </a:r>
            <a:r>
              <a:rPr lang="en-GB" baseline="0" dirty="0" smtClean="0"/>
              <a:t> dos </a:t>
            </a:r>
            <a:r>
              <a:rPr lang="en-GB" baseline="0" dirty="0" err="1" smtClean="0"/>
              <a:t>jogos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tabuleiro</a:t>
            </a:r>
            <a:r>
              <a:rPr lang="en-GB" baseline="0" dirty="0" smtClean="0"/>
              <a:t> dos </a:t>
            </a:r>
            <a:r>
              <a:rPr lang="en-GB" baseline="0" dirty="0" err="1" smtClean="0"/>
              <a:t>dias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hoje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quadrados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muito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utilizados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pelo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seu</a:t>
            </a:r>
            <a:r>
              <a:rPr lang="en-GB" baseline="0" dirty="0" smtClean="0"/>
              <a:t> Sistema de </a:t>
            </a:r>
            <a:r>
              <a:rPr lang="en-GB" baseline="0" dirty="0" err="1" smtClean="0"/>
              <a:t>coordenadas</a:t>
            </a:r>
            <a:r>
              <a:rPr lang="en-GB" baseline="0" dirty="0" smtClean="0"/>
              <a:t> super intuitive e </a:t>
            </a:r>
            <a:r>
              <a:rPr lang="en-GB" baseline="0" dirty="0" err="1" smtClean="0"/>
              <a:t>fácil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implementar</a:t>
            </a:r>
            <a:r>
              <a:rPr lang="en-GB" baseline="0" dirty="0" smtClean="0"/>
              <a:t>. </a:t>
            </a:r>
            <a:endParaRPr lang="en-GB" baseline="0" dirty="0" smtClean="0"/>
          </a:p>
          <a:p>
            <a:r>
              <a:rPr lang="en-GB" baseline="0" dirty="0" smtClean="0"/>
              <a:t>No </a:t>
            </a:r>
            <a:r>
              <a:rPr lang="en-GB" baseline="0" dirty="0" err="1" smtClean="0"/>
              <a:t>entanto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neste</a:t>
            </a:r>
            <a:r>
              <a:rPr lang="en-GB" baseline="0" dirty="0" smtClean="0"/>
              <a:t> context </a:t>
            </a:r>
            <a:r>
              <a:rPr lang="en-GB" baseline="0" dirty="0" err="1" smtClean="0"/>
              <a:t>porque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diagonais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quadrados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distorcem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distâncias</a:t>
            </a:r>
            <a:r>
              <a:rPr lang="en-GB" baseline="0" dirty="0" smtClean="0"/>
              <a:t> e no </a:t>
            </a:r>
            <a:r>
              <a:rPr lang="en-GB" baseline="0" dirty="0" err="1" smtClean="0"/>
              <a:t>nosso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caso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queremos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manter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distâncias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uniformes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possivel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654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Outros </a:t>
            </a:r>
            <a:r>
              <a:rPr lang="en-GB" dirty="0" err="1" smtClean="0"/>
              <a:t>tipos</a:t>
            </a:r>
            <a:r>
              <a:rPr lang="en-GB" dirty="0" smtClean="0"/>
              <a:t> de </a:t>
            </a:r>
            <a:r>
              <a:rPr lang="en-GB" dirty="0" err="1" smtClean="0"/>
              <a:t>grelhas</a:t>
            </a:r>
            <a:r>
              <a:rPr lang="en-GB" dirty="0" smtClean="0"/>
              <a:t> </a:t>
            </a:r>
            <a:r>
              <a:rPr lang="en-GB" dirty="0" err="1" smtClean="0"/>
              <a:t>existem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grelhas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triangulares</a:t>
            </a:r>
            <a:r>
              <a:rPr lang="en-GB" baseline="0" dirty="0" smtClean="0"/>
              <a:t>, mas </a:t>
            </a:r>
            <a:r>
              <a:rPr lang="en-GB" baseline="0" dirty="0" err="1" smtClean="0"/>
              <a:t>penso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seja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fácil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chegar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conclusão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isto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é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ideia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muito</a:t>
            </a:r>
            <a:r>
              <a:rPr lang="en-GB" baseline="0" dirty="0" smtClean="0"/>
              <a:t> boa. É </a:t>
            </a:r>
            <a:r>
              <a:rPr lang="en-GB" baseline="0" dirty="0" err="1" smtClean="0"/>
              <a:t>difícil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fazer</a:t>
            </a:r>
            <a:r>
              <a:rPr lang="en-GB" baseline="0" dirty="0" smtClean="0"/>
              <a:t>-se um Sistema de </a:t>
            </a:r>
            <a:r>
              <a:rPr lang="en-GB" baseline="0" dirty="0" err="1" smtClean="0"/>
              <a:t>coordenadas</a:t>
            </a:r>
            <a:r>
              <a:rPr lang="en-GB" baseline="0" dirty="0" smtClean="0"/>
              <a:t>, as </a:t>
            </a:r>
            <a:r>
              <a:rPr lang="en-GB" baseline="0" dirty="0" err="1" smtClean="0"/>
              <a:t>distâncias</a:t>
            </a:r>
            <a:r>
              <a:rPr lang="en-GB" baseline="0" dirty="0" smtClean="0"/>
              <a:t> entre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centros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triangulos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adjacentes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sempre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mesmas</a:t>
            </a:r>
            <a:r>
              <a:rPr lang="en-GB" baseline="0" dirty="0" smtClean="0"/>
              <a:t>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69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 </a:t>
            </a:r>
            <a:r>
              <a:rPr lang="en-GB" dirty="0" err="1" smtClean="0"/>
              <a:t>único</a:t>
            </a:r>
            <a:r>
              <a:rPr lang="en-GB" dirty="0" smtClean="0"/>
              <a:t> </a:t>
            </a:r>
            <a:r>
              <a:rPr lang="en-GB" dirty="0" err="1" smtClean="0"/>
              <a:t>desafio</a:t>
            </a:r>
            <a:r>
              <a:rPr lang="en-GB" dirty="0" smtClean="0"/>
              <a:t> que </a:t>
            </a:r>
            <a:r>
              <a:rPr lang="en-GB" dirty="0" err="1" smtClean="0"/>
              <a:t>os</a:t>
            </a:r>
            <a:r>
              <a:rPr lang="en-GB" dirty="0" smtClean="0"/>
              <a:t> </a:t>
            </a:r>
            <a:r>
              <a:rPr lang="en-GB" dirty="0" err="1" smtClean="0"/>
              <a:t>hexagonos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apresentam</a:t>
            </a:r>
            <a:r>
              <a:rPr lang="en-GB" baseline="0" dirty="0" smtClean="0"/>
              <a:t> é o do Sistema de </a:t>
            </a:r>
            <a:r>
              <a:rPr lang="en-GB" baseline="0" dirty="0" err="1" smtClean="0"/>
              <a:t>coordenadas</a:t>
            </a:r>
            <a:r>
              <a:rPr lang="en-GB" baseline="0" dirty="0" smtClean="0"/>
              <a:t>. No </a:t>
            </a:r>
            <a:r>
              <a:rPr lang="en-GB" baseline="0" dirty="0" err="1" smtClean="0"/>
              <a:t>entanto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vários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existem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cada</a:t>
            </a:r>
            <a:r>
              <a:rPr lang="en-GB" baseline="0" dirty="0" smtClean="0"/>
              <a:t> um com as </a:t>
            </a:r>
            <a:r>
              <a:rPr lang="en-GB" baseline="0" dirty="0" err="1" smtClean="0"/>
              <a:t>suas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vantagens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desvantagens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detalhes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sobre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sistemas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coordenadas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podem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encontrados</a:t>
            </a:r>
            <a:r>
              <a:rPr lang="en-GB" baseline="0" dirty="0" smtClean="0"/>
              <a:t> no </a:t>
            </a:r>
            <a:r>
              <a:rPr lang="en-GB" baseline="0" dirty="0" err="1" smtClean="0"/>
              <a:t>documento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523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Assim</a:t>
            </a:r>
            <a:r>
              <a:rPr lang="en-GB" dirty="0" smtClean="0"/>
              <a:t>, </a:t>
            </a:r>
            <a:r>
              <a:rPr lang="en-GB" dirty="0" err="1" smtClean="0"/>
              <a:t>armados</a:t>
            </a:r>
            <a:r>
              <a:rPr lang="en-GB" dirty="0" smtClean="0"/>
              <a:t> com </a:t>
            </a:r>
            <a:r>
              <a:rPr lang="en-GB" dirty="0" err="1" smtClean="0"/>
              <a:t>hexagonos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cheios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determinação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muitos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tentaram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uniformizar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criando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representação</a:t>
            </a:r>
            <a:r>
              <a:rPr lang="en-GB" baseline="0" dirty="0" smtClean="0"/>
              <a:t> total da </a:t>
            </a:r>
            <a:r>
              <a:rPr lang="en-GB" baseline="0" dirty="0" err="1" smtClean="0"/>
              <a:t>sua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geografia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tal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Tait fez para o Hollow World. No </a:t>
            </a:r>
            <a:r>
              <a:rPr lang="en-GB" baseline="0" dirty="0" err="1" smtClean="0"/>
              <a:t>entanto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apesar</a:t>
            </a:r>
            <a:r>
              <a:rPr lang="en-GB" baseline="0" dirty="0" smtClean="0"/>
              <a:t> de complete, tem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falha</a:t>
            </a:r>
            <a:r>
              <a:rPr lang="en-GB" baseline="0" dirty="0" smtClean="0"/>
              <a:t> crucial</a:t>
            </a:r>
            <a:r>
              <a:rPr lang="en-GB" baseline="0" dirty="0" smtClean="0"/>
              <a:t>.</a:t>
            </a:r>
          </a:p>
          <a:p>
            <a:r>
              <a:rPr lang="en-GB" baseline="0" dirty="0" err="1" smtClean="0"/>
              <a:t>Não</a:t>
            </a:r>
            <a:r>
              <a:rPr lang="en-GB" baseline="0" dirty="0" smtClean="0"/>
              <a:t> </a:t>
            </a:r>
            <a:r>
              <a:rPr lang="en-GB" baseline="0" dirty="0" smtClean="0"/>
              <a:t>tem </a:t>
            </a:r>
            <a:r>
              <a:rPr lang="en-GB" baseline="0" dirty="0" err="1" smtClean="0"/>
              <a:t>Interação</a:t>
            </a:r>
            <a:r>
              <a:rPr lang="en-GB" baseline="0" dirty="0" smtClean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731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Mystara</a:t>
            </a:r>
            <a:r>
              <a:rPr lang="en-GB" dirty="0" smtClean="0"/>
              <a:t> é </a:t>
            </a:r>
            <a:r>
              <a:rPr lang="en-GB" dirty="0" err="1" smtClean="0"/>
              <a:t>uma</a:t>
            </a:r>
            <a:r>
              <a:rPr lang="en-GB" dirty="0" smtClean="0"/>
              <a:t> </a:t>
            </a:r>
            <a:r>
              <a:rPr lang="en-GB" dirty="0" err="1" smtClean="0"/>
              <a:t>região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rica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Seria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esperar</a:t>
            </a:r>
            <a:r>
              <a:rPr lang="en-GB" baseline="0" dirty="0" smtClean="0"/>
              <a:t> que o </a:t>
            </a:r>
            <a:r>
              <a:rPr lang="en-GB" baseline="0" dirty="0" err="1" smtClean="0"/>
              <a:t>sonho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qualquer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entusiasta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seria</a:t>
            </a:r>
            <a:r>
              <a:rPr lang="en-GB" baseline="0" dirty="0" smtClean="0"/>
              <a:t> um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interativo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só</a:t>
            </a:r>
            <a:r>
              <a:rPr lang="en-GB" baseline="0" dirty="0" smtClean="0"/>
              <a:t> com a </a:t>
            </a:r>
            <a:r>
              <a:rPr lang="en-GB" baseline="0" dirty="0" err="1" smtClean="0"/>
              <a:t>região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inteira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unificada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também</a:t>
            </a:r>
            <a:r>
              <a:rPr lang="en-GB" baseline="0" dirty="0" smtClean="0"/>
              <a:t> com </a:t>
            </a:r>
            <a:r>
              <a:rPr lang="en-GB" baseline="0" dirty="0" err="1" smtClean="0"/>
              <a:t>toda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informação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cada</a:t>
            </a:r>
            <a:r>
              <a:rPr lang="en-GB" baseline="0" dirty="0" smtClean="0"/>
              <a:t> local </a:t>
            </a:r>
            <a:r>
              <a:rPr lang="en-GB" baseline="0" dirty="0" err="1" smtClean="0"/>
              <a:t>centralizada</a:t>
            </a:r>
            <a:r>
              <a:rPr lang="en-GB" baseline="0" dirty="0" smtClean="0"/>
              <a:t>. Ill Mondo di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foi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das </a:t>
            </a:r>
            <a:r>
              <a:rPr lang="en-GB" baseline="0" dirty="0" err="1" smtClean="0"/>
              <a:t>tentativas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disto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mesmo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Apresenta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suas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limitações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claro</a:t>
            </a:r>
            <a:r>
              <a:rPr lang="en-GB" baseline="0" dirty="0" smtClean="0"/>
              <a:t>…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se </a:t>
            </a:r>
            <a:r>
              <a:rPr lang="en-GB" baseline="0" dirty="0" err="1" smtClean="0"/>
              <a:t>trata</a:t>
            </a:r>
            <a:r>
              <a:rPr lang="en-GB" baseline="0" dirty="0" smtClean="0"/>
              <a:t> de um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totalmente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interativo</a:t>
            </a:r>
            <a:r>
              <a:rPr lang="en-GB" baseline="0" dirty="0" smtClean="0"/>
              <a:t> e a </a:t>
            </a:r>
            <a:r>
              <a:rPr lang="en-GB" baseline="0" dirty="0" err="1" smtClean="0"/>
              <a:t>informação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mostra</a:t>
            </a:r>
            <a:r>
              <a:rPr lang="en-GB" baseline="0" dirty="0" smtClean="0"/>
              <a:t> é </a:t>
            </a:r>
            <a:r>
              <a:rPr lang="en-GB" baseline="0" dirty="0" err="1" smtClean="0"/>
              <a:t>limitada</a:t>
            </a:r>
            <a:r>
              <a:rPr lang="en-GB" baseline="0" dirty="0" smtClean="0"/>
              <a:t>. Mas </a:t>
            </a:r>
            <a:r>
              <a:rPr lang="en-GB" baseline="0" dirty="0" err="1" smtClean="0"/>
              <a:t>trata</a:t>
            </a:r>
            <a:r>
              <a:rPr lang="en-GB" baseline="0" dirty="0" smtClean="0"/>
              <a:t>-se de um </a:t>
            </a:r>
            <a:r>
              <a:rPr lang="en-GB" baseline="0" dirty="0" err="1" smtClean="0"/>
              <a:t>passo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direção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correta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164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Outras</a:t>
            </a:r>
            <a:r>
              <a:rPr lang="en-GB" dirty="0" smtClean="0"/>
              <a:t> </a:t>
            </a:r>
            <a:r>
              <a:rPr lang="en-GB" dirty="0" err="1" smtClean="0"/>
              <a:t>tentativas</a:t>
            </a:r>
            <a:r>
              <a:rPr lang="en-GB" dirty="0" smtClean="0"/>
              <a:t> </a:t>
            </a:r>
            <a:r>
              <a:rPr lang="en-GB" dirty="0" err="1" smtClean="0"/>
              <a:t>foram</a:t>
            </a:r>
            <a:r>
              <a:rPr lang="en-GB" dirty="0" smtClean="0"/>
              <a:t> </a:t>
            </a:r>
            <a:r>
              <a:rPr lang="en-GB" dirty="0" err="1" smtClean="0"/>
              <a:t>feitas</a:t>
            </a:r>
            <a:r>
              <a:rPr lang="en-GB" dirty="0" smtClean="0"/>
              <a:t> </a:t>
            </a:r>
            <a:r>
              <a:rPr lang="en-GB" dirty="0" err="1" smtClean="0"/>
              <a:t>como</a:t>
            </a:r>
            <a:r>
              <a:rPr lang="en-GB" dirty="0" smtClean="0"/>
              <a:t> o “</a:t>
            </a:r>
            <a:r>
              <a:rPr lang="en-GB" dirty="0" err="1" smtClean="0"/>
              <a:t>Mystara</a:t>
            </a:r>
            <a:r>
              <a:rPr lang="en-GB" baseline="0" dirty="0" smtClean="0"/>
              <a:t> Map” que </a:t>
            </a:r>
            <a:r>
              <a:rPr lang="en-GB" baseline="0" dirty="0" err="1" smtClean="0"/>
              <a:t>apresenta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informação</a:t>
            </a:r>
            <a:r>
              <a:rPr lang="en-GB" baseline="0" dirty="0" smtClean="0"/>
              <a:t> que o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anterior. </a:t>
            </a:r>
            <a:r>
              <a:rPr lang="en-GB" baseline="0" dirty="0" err="1" smtClean="0"/>
              <a:t>Cada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das </a:t>
            </a:r>
            <a:r>
              <a:rPr lang="en-GB" baseline="0" dirty="0" err="1" smtClean="0"/>
              <a:t>centenas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bolinhas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brancas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espalhadas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pelo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contêm</a:t>
            </a:r>
            <a:r>
              <a:rPr lang="en-GB" baseline="0" dirty="0" smtClean="0"/>
              <a:t> um link para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Vaults of </a:t>
            </a:r>
            <a:r>
              <a:rPr lang="en-GB" baseline="0" dirty="0" err="1" smtClean="0"/>
              <a:t>Pandius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onde</a:t>
            </a:r>
            <a:r>
              <a:rPr lang="en-GB" baseline="0" dirty="0" smtClean="0"/>
              <a:t> se </a:t>
            </a:r>
            <a:r>
              <a:rPr lang="en-GB" baseline="0" dirty="0" err="1" smtClean="0"/>
              <a:t>pode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encontrar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informação</a:t>
            </a:r>
            <a:r>
              <a:rPr lang="en-GB" baseline="0" dirty="0" smtClean="0"/>
              <a:t>. No </a:t>
            </a:r>
            <a:r>
              <a:rPr lang="en-GB" baseline="0" dirty="0" err="1" smtClean="0"/>
              <a:t>entanto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tudo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isto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está</a:t>
            </a:r>
            <a:r>
              <a:rPr lang="en-GB" baseline="0" dirty="0" smtClean="0"/>
              <a:t> hard-coded e o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si</a:t>
            </a:r>
            <a:r>
              <a:rPr lang="en-GB" baseline="0" dirty="0" smtClean="0"/>
              <a:t> é </a:t>
            </a:r>
            <a:r>
              <a:rPr lang="en-GB" baseline="0" dirty="0" err="1" smtClean="0"/>
              <a:t>apenas</a:t>
            </a:r>
            <a:r>
              <a:rPr lang="en-GB" baseline="0" dirty="0" smtClean="0"/>
              <a:t> um </a:t>
            </a:r>
            <a:r>
              <a:rPr lang="en-GB" baseline="0" dirty="0" err="1" smtClean="0"/>
              <a:t>grande</a:t>
            </a:r>
            <a:r>
              <a:rPr lang="en-GB" baseline="0" dirty="0" smtClean="0"/>
              <a:t> bitmap </a:t>
            </a:r>
            <a:r>
              <a:rPr lang="en-GB" baseline="0" dirty="0" err="1" smtClean="0"/>
              <a:t>usado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fundo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159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Existem</a:t>
            </a:r>
            <a:r>
              <a:rPr lang="en-GB" dirty="0" smtClean="0"/>
              <a:t> </a:t>
            </a:r>
            <a:r>
              <a:rPr lang="en-GB" dirty="0" err="1" smtClean="0"/>
              <a:t>mais</a:t>
            </a:r>
            <a:r>
              <a:rPr lang="en-GB" dirty="0" smtClean="0"/>
              <a:t> </a:t>
            </a:r>
            <a:r>
              <a:rPr lang="en-GB" dirty="0" err="1" smtClean="0"/>
              <a:t>umas</a:t>
            </a:r>
            <a:r>
              <a:rPr lang="en-GB" dirty="0" smtClean="0"/>
              <a:t> </a:t>
            </a:r>
            <a:r>
              <a:rPr lang="en-GB" dirty="0" err="1" smtClean="0"/>
              <a:t>quantas</a:t>
            </a:r>
            <a:r>
              <a:rPr lang="en-GB" dirty="0" smtClean="0"/>
              <a:t> </a:t>
            </a:r>
            <a:r>
              <a:rPr lang="en-GB" dirty="0" err="1" smtClean="0"/>
              <a:t>tentativas</a:t>
            </a:r>
            <a:r>
              <a:rPr lang="en-GB" dirty="0" smtClean="0"/>
              <a:t> de </a:t>
            </a:r>
            <a:r>
              <a:rPr lang="en-GB" dirty="0" err="1" smtClean="0"/>
              <a:t>criar</a:t>
            </a:r>
            <a:r>
              <a:rPr lang="en-GB" dirty="0" smtClean="0"/>
              <a:t> um Atlas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, mas </a:t>
            </a:r>
            <a:r>
              <a:rPr lang="en-GB" baseline="0" dirty="0" err="1" smtClean="0"/>
              <a:t>estas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acabam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sempre</a:t>
            </a:r>
            <a:r>
              <a:rPr lang="en-GB" baseline="0" dirty="0" smtClean="0"/>
              <a:t> por </a:t>
            </a:r>
            <a:r>
              <a:rPr lang="en-GB" baseline="0" dirty="0" err="1" smtClean="0"/>
              <a:t>falhar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nalgum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aspeto</a:t>
            </a:r>
            <a:r>
              <a:rPr lang="en-GB" baseline="0" dirty="0" smtClean="0"/>
              <a:t> crucial. </a:t>
            </a:r>
            <a:r>
              <a:rPr lang="en-GB" baseline="0" dirty="0" err="1" smtClean="0"/>
              <a:t>Normalmente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acabam</a:t>
            </a:r>
            <a:r>
              <a:rPr lang="en-GB" baseline="0" dirty="0" smtClean="0"/>
              <a:t> por </a:t>
            </a:r>
            <a:r>
              <a:rPr lang="en-GB" baseline="0" dirty="0" err="1" smtClean="0"/>
              <a:t>nem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cobrir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toda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região</a:t>
            </a:r>
            <a:r>
              <a:rPr lang="en-GB" baseline="0" dirty="0" smtClean="0"/>
              <a:t> mas sim </a:t>
            </a:r>
            <a:r>
              <a:rPr lang="en-GB" baseline="0" dirty="0" err="1" smtClean="0"/>
              <a:t>apenas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territórios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fortemente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catalogados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continente</a:t>
            </a:r>
            <a:r>
              <a:rPr lang="en-GB" baseline="0" dirty="0" smtClean="0"/>
              <a:t> de </a:t>
            </a:r>
            <a:r>
              <a:rPr lang="en-GB" dirty="0" err="1" smtClean="0"/>
              <a:t>Brun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301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Existem</a:t>
            </a:r>
            <a:r>
              <a:rPr lang="en-GB" dirty="0" smtClean="0"/>
              <a:t> </a:t>
            </a:r>
            <a:r>
              <a:rPr lang="en-GB" dirty="0" err="1" smtClean="0"/>
              <a:t>alguns</a:t>
            </a:r>
            <a:r>
              <a:rPr lang="en-GB" baseline="0" dirty="0" smtClean="0"/>
              <a:t> editors de </a:t>
            </a:r>
            <a:r>
              <a:rPr lang="en-GB" baseline="0" dirty="0" err="1" smtClean="0"/>
              <a:t>hexmaps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sendo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conhecido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todos</a:t>
            </a:r>
            <a:r>
              <a:rPr lang="en-GB" baseline="0" dirty="0" smtClean="0"/>
              <a:t> o Worldographer, que </a:t>
            </a:r>
            <a:r>
              <a:rPr lang="en-GB" baseline="0" dirty="0" err="1" smtClean="0"/>
              <a:t>combatem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limitações</a:t>
            </a:r>
            <a:r>
              <a:rPr lang="en-GB" baseline="0" dirty="0" smtClean="0"/>
              <a:t>. O Worldographer </a:t>
            </a:r>
            <a:r>
              <a:rPr lang="en-GB" baseline="0" dirty="0" err="1" smtClean="0"/>
              <a:t>apresenta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grelha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totalmente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customizavel</a:t>
            </a:r>
            <a:r>
              <a:rPr lang="en-GB" baseline="0" dirty="0" smtClean="0"/>
              <a:t> com a </a:t>
            </a:r>
            <a:r>
              <a:rPr lang="en-GB" baseline="0" dirty="0" err="1" smtClean="0"/>
              <a:t>possibilidade</a:t>
            </a:r>
            <a:r>
              <a:rPr lang="en-GB" baseline="0" dirty="0" smtClean="0"/>
              <a:t> de se </a:t>
            </a:r>
            <a:r>
              <a:rPr lang="en-GB" baseline="0" dirty="0" err="1" smtClean="0"/>
              <a:t>criarem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grande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escala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0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Mystara</a:t>
            </a:r>
            <a:r>
              <a:rPr lang="en-GB" dirty="0" smtClean="0"/>
              <a:t> é um campaign setting de Dungeons and Dragons,</a:t>
            </a:r>
            <a:r>
              <a:rPr lang="en-GB" baseline="0" dirty="0" smtClean="0"/>
              <a:t> um role playing game com </a:t>
            </a:r>
            <a:r>
              <a:rPr lang="en-GB" baseline="0" dirty="0" err="1" smtClean="0"/>
              <a:t>jogadores</a:t>
            </a:r>
            <a:r>
              <a:rPr lang="en-GB" baseline="0" dirty="0" smtClean="0"/>
              <a:t> por </a:t>
            </a:r>
            <a:r>
              <a:rPr lang="en-GB" baseline="0" dirty="0" err="1" smtClean="0"/>
              <a:t>todo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mundo</a:t>
            </a:r>
            <a:r>
              <a:rPr lang="en-GB" baseline="0" dirty="0" smtClean="0"/>
              <a:t>. </a:t>
            </a: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Normalmente</a:t>
            </a:r>
            <a:r>
              <a:rPr lang="en-GB" baseline="0" dirty="0" smtClean="0"/>
              <a:t> </a:t>
            </a:r>
            <a:r>
              <a:rPr lang="pt-BR" dirty="0" smtClean="0"/>
              <a:t>jogado com papel e caneta,</a:t>
            </a:r>
            <a:r>
              <a:rPr lang="pt-BR" baseline="0" dirty="0" smtClean="0"/>
              <a:t> este jogo </a:t>
            </a:r>
            <a:r>
              <a:rPr lang="pt-BR" dirty="0" smtClean="0"/>
              <a:t>transporta os jogadores para aventuras incríveis em mundos de fantasia. E Mystara é um desses mundos extraordinários. </a:t>
            </a: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Para </a:t>
            </a:r>
            <a:r>
              <a:rPr lang="en-GB" dirty="0" err="1" smtClean="0"/>
              <a:t>aumentar</a:t>
            </a:r>
            <a:r>
              <a:rPr lang="en-GB" dirty="0" smtClean="0"/>
              <a:t> a </a:t>
            </a:r>
            <a:r>
              <a:rPr lang="en-GB" dirty="0" err="1" smtClean="0"/>
              <a:t>imersão</a:t>
            </a:r>
            <a:r>
              <a:rPr lang="en-GB" dirty="0" smtClean="0"/>
              <a:t> 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jogadores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durante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campanhas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série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recursos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normalmente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publicados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descrevem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detalhes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sobre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regiões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existentes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nestes</a:t>
            </a:r>
            <a:r>
              <a:rPr lang="en-GB" baseline="0" dirty="0" smtClean="0"/>
              <a:t> settings </a:t>
            </a:r>
            <a:r>
              <a:rPr lang="en-GB" baseline="0" dirty="0" err="1" smtClean="0"/>
              <a:t>desde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sua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geografia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política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religião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até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às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raças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étnias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culturas</a:t>
            </a:r>
            <a:r>
              <a:rPr lang="en-GB" baseline="0" dirty="0" smtClean="0"/>
              <a:t> dos </a:t>
            </a:r>
            <a:r>
              <a:rPr lang="en-GB" baseline="0" dirty="0" err="1" smtClean="0"/>
              <a:t>seus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habitantes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66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Estes</a:t>
            </a:r>
            <a:r>
              <a:rPr lang="en-GB" baseline="0" dirty="0" smtClean="0"/>
              <a:t> editors de </a:t>
            </a:r>
            <a:r>
              <a:rPr lang="en-GB" baseline="0" dirty="0" err="1" smtClean="0"/>
              <a:t>hexmaps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de extrema </a:t>
            </a:r>
            <a:r>
              <a:rPr lang="en-GB" baseline="0" dirty="0" err="1" smtClean="0"/>
              <a:t>importancia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porque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representam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grelha</a:t>
            </a:r>
            <a:r>
              <a:rPr lang="en-GB" baseline="0" dirty="0" smtClean="0"/>
              <a:t> viva de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transcende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bitmaps </a:t>
            </a:r>
            <a:r>
              <a:rPr lang="en-GB" baseline="0" dirty="0" err="1" smtClean="0"/>
              <a:t>usados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exemplos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anteriores</a:t>
            </a:r>
            <a:r>
              <a:rPr lang="en-GB" baseline="0" dirty="0" smtClean="0"/>
              <a:t>. O Worldographer resolve </a:t>
            </a:r>
            <a:r>
              <a:rPr lang="en-GB" baseline="0" dirty="0" err="1" smtClean="0"/>
              <a:t>ainda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alguns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problemas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questão</a:t>
            </a:r>
            <a:r>
              <a:rPr lang="en-GB" baseline="0" dirty="0" smtClean="0"/>
              <a:t> do zoom que é </a:t>
            </a:r>
            <a:r>
              <a:rPr lang="en-GB" baseline="0" dirty="0" err="1" smtClean="0"/>
              <a:t>algo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problemática</a:t>
            </a:r>
            <a:r>
              <a:rPr lang="en-GB" baseline="0" dirty="0" smtClean="0"/>
              <a:t> no </a:t>
            </a:r>
            <a:r>
              <a:rPr lang="en-GB" baseline="0" dirty="0" err="1" smtClean="0"/>
              <a:t>caso</a:t>
            </a:r>
            <a:r>
              <a:rPr lang="en-GB" baseline="0" dirty="0" smtClean="0"/>
              <a:t> dos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792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Com </a:t>
            </a:r>
            <a:r>
              <a:rPr lang="en-GB" baseline="0" dirty="0" err="1" smtClean="0"/>
              <a:t>isto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podemos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criar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aplicação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evolui</a:t>
            </a:r>
            <a:r>
              <a:rPr lang="en-GB" baseline="0" dirty="0" smtClean="0"/>
              <a:t> com </a:t>
            </a:r>
            <a:r>
              <a:rPr lang="en-GB" baseline="0" dirty="0" err="1" smtClean="0"/>
              <a:t>colaborações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por parte dos </a:t>
            </a:r>
            <a:r>
              <a:rPr lang="en-GB" baseline="0" dirty="0" err="1" smtClean="0"/>
              <a:t>utilizadores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muda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consoante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correções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ajustes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feitos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987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Bem</a:t>
            </a:r>
            <a:r>
              <a:rPr lang="en-GB" dirty="0" smtClean="0"/>
              <a:t>, </a:t>
            </a:r>
            <a:r>
              <a:rPr lang="en-GB" dirty="0" err="1" smtClean="0"/>
              <a:t>falar</a:t>
            </a:r>
            <a:r>
              <a:rPr lang="en-GB" dirty="0" smtClean="0"/>
              <a:t> é </a:t>
            </a:r>
            <a:r>
              <a:rPr lang="en-GB" dirty="0" err="1" smtClean="0"/>
              <a:t>fácil</a:t>
            </a:r>
            <a:r>
              <a:rPr lang="en-GB" dirty="0" smtClean="0"/>
              <a:t> mas </a:t>
            </a:r>
            <a:r>
              <a:rPr lang="en-GB" dirty="0" err="1" smtClean="0"/>
              <a:t>como</a:t>
            </a:r>
            <a:r>
              <a:rPr lang="en-GB" dirty="0" smtClean="0"/>
              <a:t> é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criamos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aplicação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destas</a:t>
            </a:r>
            <a:r>
              <a:rPr lang="en-GB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404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Vamos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começar</a:t>
            </a:r>
            <a:r>
              <a:rPr lang="en-GB" baseline="0" dirty="0" smtClean="0"/>
              <a:t> com a </a:t>
            </a:r>
            <a:r>
              <a:rPr lang="en-GB" baseline="0" dirty="0" err="1" smtClean="0"/>
              <a:t>típica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arquitetura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cliente</a:t>
            </a:r>
            <a:r>
              <a:rPr lang="en-GB" baseline="0" dirty="0" smtClean="0"/>
              <a:t>-&gt;</a:t>
            </a:r>
            <a:r>
              <a:rPr lang="en-GB" baseline="0" dirty="0" err="1" smtClean="0"/>
              <a:t>servidor</a:t>
            </a:r>
            <a:r>
              <a:rPr lang="en-GB" baseline="0" dirty="0" smtClean="0"/>
              <a:t>-&gt;base de dados para </a:t>
            </a:r>
            <a:r>
              <a:rPr lang="en-GB" baseline="0" dirty="0" err="1" smtClean="0"/>
              <a:t>termos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nossa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aplicação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disponível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</a:t>
            </a:r>
            <a:r>
              <a:rPr lang="en-GB" baseline="0" dirty="0" smtClean="0"/>
              <a:t> internet para </a:t>
            </a:r>
            <a:r>
              <a:rPr lang="en-GB" baseline="0" dirty="0" err="1" smtClean="0"/>
              <a:t>todos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poderem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usar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556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Esta</a:t>
            </a:r>
            <a:r>
              <a:rPr lang="en-GB" dirty="0" smtClean="0"/>
              <a:t> </a:t>
            </a:r>
            <a:r>
              <a:rPr lang="en-GB" dirty="0" err="1" smtClean="0"/>
              <a:t>aplicação</a:t>
            </a:r>
            <a:r>
              <a:rPr lang="en-GB" dirty="0" smtClean="0"/>
              <a:t> </a:t>
            </a:r>
            <a:r>
              <a:rPr lang="en-GB" dirty="0" err="1" smtClean="0"/>
              <a:t>terá</a:t>
            </a:r>
            <a:r>
              <a:rPr lang="en-GB" dirty="0" smtClean="0"/>
              <a:t> </a:t>
            </a:r>
            <a:r>
              <a:rPr lang="en-GB" dirty="0" err="1" smtClean="0"/>
              <a:t>essencialmente</a:t>
            </a:r>
            <a:r>
              <a:rPr lang="en-GB" dirty="0" smtClean="0"/>
              <a:t> </a:t>
            </a:r>
            <a:r>
              <a:rPr lang="en-GB" dirty="0" err="1" smtClean="0"/>
              <a:t>três</a:t>
            </a:r>
            <a:r>
              <a:rPr lang="en-GB" dirty="0" smtClean="0"/>
              <a:t> </a:t>
            </a:r>
            <a:r>
              <a:rPr lang="en-GB" dirty="0" err="1" smtClean="0"/>
              <a:t>partes</a:t>
            </a:r>
            <a:r>
              <a:rPr lang="en-GB" dirty="0" smtClean="0"/>
              <a:t> </a:t>
            </a:r>
            <a:r>
              <a:rPr lang="en-GB" dirty="0" err="1" smtClean="0"/>
              <a:t>distintas</a:t>
            </a:r>
            <a:r>
              <a:rPr lang="en-GB" dirty="0" smtClean="0"/>
              <a:t>.</a:t>
            </a:r>
            <a:r>
              <a:rPr lang="en-GB" baseline="0" dirty="0" smtClean="0"/>
              <a:t> Uma </a:t>
            </a:r>
            <a:r>
              <a:rPr lang="en-GB" baseline="0" dirty="0" err="1" smtClean="0"/>
              <a:t>ferramenta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importação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, um menu para se </a:t>
            </a:r>
            <a:r>
              <a:rPr lang="en-GB" baseline="0" dirty="0" err="1" smtClean="0"/>
              <a:t>explorar</a:t>
            </a:r>
            <a:r>
              <a:rPr lang="en-GB" baseline="0" dirty="0" smtClean="0"/>
              <a:t> o Atlas e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ferramenta</a:t>
            </a:r>
            <a:r>
              <a:rPr lang="en-GB" baseline="0" dirty="0" smtClean="0"/>
              <a:t> para admins que </a:t>
            </a:r>
            <a:r>
              <a:rPr lang="en-GB" baseline="0" dirty="0" err="1" smtClean="0"/>
              <a:t>vai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falada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frente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066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Começando</a:t>
            </a:r>
            <a:r>
              <a:rPr lang="en-GB" dirty="0" smtClean="0"/>
              <a:t> pela </a:t>
            </a:r>
            <a:r>
              <a:rPr lang="en-GB" dirty="0" err="1" smtClean="0"/>
              <a:t>ferramenta</a:t>
            </a:r>
            <a:r>
              <a:rPr lang="en-GB" dirty="0" smtClean="0"/>
              <a:t> de </a:t>
            </a:r>
            <a:r>
              <a:rPr lang="en-GB" dirty="0" err="1" smtClean="0"/>
              <a:t>importação</a:t>
            </a:r>
            <a:r>
              <a:rPr lang="en-GB" dirty="0" smtClean="0"/>
              <a:t>, </a:t>
            </a:r>
            <a:r>
              <a:rPr lang="en-GB" dirty="0" err="1" smtClean="0"/>
              <a:t>quando</a:t>
            </a:r>
            <a:r>
              <a:rPr lang="en-GB" dirty="0" smtClean="0"/>
              <a:t> um </a:t>
            </a:r>
            <a:r>
              <a:rPr lang="en-GB" dirty="0" err="1" smtClean="0"/>
              <a:t>utilizador</a:t>
            </a:r>
            <a:r>
              <a:rPr lang="en-GB" dirty="0" smtClean="0"/>
              <a:t> </a:t>
            </a:r>
            <a:r>
              <a:rPr lang="en-GB" dirty="0" err="1" smtClean="0"/>
              <a:t>envia</a:t>
            </a:r>
            <a:r>
              <a:rPr lang="en-GB" dirty="0" smtClean="0"/>
              <a:t> um </a:t>
            </a:r>
            <a:r>
              <a:rPr lang="en-GB" dirty="0" err="1" smtClean="0"/>
              <a:t>mapa</a:t>
            </a:r>
            <a:r>
              <a:rPr lang="en-GB" baseline="0" dirty="0" smtClean="0"/>
              <a:t> para o </a:t>
            </a:r>
            <a:r>
              <a:rPr lang="en-GB" baseline="0" dirty="0" err="1" smtClean="0"/>
              <a:t>servidor</a:t>
            </a:r>
            <a:r>
              <a:rPr lang="en-GB" baseline="0" dirty="0" smtClean="0"/>
              <a:t>, o </a:t>
            </a:r>
            <a:r>
              <a:rPr lang="en-GB" baseline="0" dirty="0" err="1" smtClean="0"/>
              <a:t>mesmo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passa</a:t>
            </a:r>
            <a:r>
              <a:rPr lang="en-GB" baseline="0" dirty="0" smtClean="0"/>
              <a:t> por um </a:t>
            </a:r>
            <a:r>
              <a:rPr lang="en-GB" baseline="0" dirty="0" err="1" smtClean="0"/>
              <a:t>processo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computacionalmente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intensivo</a:t>
            </a:r>
            <a:r>
              <a:rPr lang="en-GB" baseline="0" dirty="0" smtClean="0"/>
              <a:t> para </a:t>
            </a:r>
            <a:r>
              <a:rPr lang="en-GB" baseline="0" dirty="0" err="1" smtClean="0"/>
              <a:t>digerir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para um </a:t>
            </a:r>
            <a:r>
              <a:rPr lang="en-GB" baseline="0" dirty="0" err="1" smtClean="0"/>
              <a:t>formato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estruturado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permita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fácil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integração</a:t>
            </a:r>
            <a:r>
              <a:rPr lang="en-GB" baseline="0" dirty="0" smtClean="0"/>
              <a:t> com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já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existem</a:t>
            </a:r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869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err="1" smtClean="0"/>
              <a:t>Esta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ferramenta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feita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essencialmente</a:t>
            </a:r>
            <a:r>
              <a:rPr lang="en-GB" baseline="0" dirty="0" smtClean="0"/>
              <a:t> em python tem </a:t>
            </a:r>
            <a:r>
              <a:rPr lang="en-GB" baseline="0" dirty="0" err="1" smtClean="0"/>
              <a:t>essencialmente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reconhecer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informação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está</a:t>
            </a:r>
            <a:r>
              <a:rPr lang="en-GB" baseline="0" dirty="0" smtClean="0"/>
              <a:t> no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usando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reconhecimento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imagem</a:t>
            </a:r>
            <a:r>
              <a:rPr lang="en-GB" baseline="0" dirty="0" smtClean="0"/>
              <a:t> e de </a:t>
            </a:r>
            <a:r>
              <a:rPr lang="en-GB" baseline="0" dirty="0" err="1" smtClean="0"/>
              <a:t>texto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uniformiza</a:t>
            </a:r>
            <a:r>
              <a:rPr lang="en-GB" baseline="0" dirty="0" smtClean="0"/>
              <a:t>-la. </a:t>
            </a:r>
            <a:r>
              <a:rPr lang="en-GB" baseline="0" dirty="0" err="1" smtClean="0"/>
              <a:t>Existe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biblioteca</a:t>
            </a:r>
            <a:r>
              <a:rPr lang="en-GB" baseline="0" dirty="0" smtClean="0"/>
              <a:t> de python </a:t>
            </a:r>
            <a:r>
              <a:rPr lang="en-GB" baseline="0" dirty="0" err="1" smtClean="0"/>
              <a:t>chamada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OpenCV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muito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usada</a:t>
            </a:r>
            <a:r>
              <a:rPr lang="en-GB" baseline="0" dirty="0" smtClean="0"/>
              <a:t> em computer vision que </a:t>
            </a:r>
            <a:r>
              <a:rPr lang="en-GB" baseline="0" dirty="0" err="1" smtClean="0"/>
              <a:t>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vai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muito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útil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72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Já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fiz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alguns</a:t>
            </a:r>
            <a:r>
              <a:rPr lang="en-GB" baseline="0" dirty="0" smtClean="0"/>
              <a:t> testes com </a:t>
            </a:r>
            <a:r>
              <a:rPr lang="en-GB" baseline="0" dirty="0" err="1" smtClean="0"/>
              <a:t>esta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ferramenta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mostrando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resultados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promissores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Consigo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facilmente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identificar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orientações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 com base </a:t>
            </a:r>
            <a:r>
              <a:rPr lang="en-GB" baseline="0" dirty="0" err="1" smtClean="0"/>
              <a:t>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seus</a:t>
            </a:r>
            <a:r>
              <a:rPr lang="en-GB" baseline="0" dirty="0" smtClean="0"/>
              <a:t> vertices e </a:t>
            </a:r>
            <a:r>
              <a:rPr lang="en-GB" baseline="0" dirty="0" err="1" smtClean="0"/>
              <a:t>aplicar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transformadas</a:t>
            </a:r>
            <a:r>
              <a:rPr lang="en-GB" baseline="0" dirty="0" smtClean="0"/>
              <a:t> para </a:t>
            </a:r>
            <a:r>
              <a:rPr lang="en-GB" baseline="0" dirty="0" err="1" smtClean="0"/>
              <a:t>identificar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simbolos</a:t>
            </a:r>
            <a:r>
              <a:rPr lang="en-GB" baseline="0" dirty="0" smtClean="0"/>
              <a:t> e outros </a:t>
            </a:r>
            <a:r>
              <a:rPr lang="en-GB" baseline="0" dirty="0" err="1" smtClean="0"/>
              <a:t>contornos</a:t>
            </a:r>
            <a:r>
              <a:rPr lang="en-GB" baseline="0" dirty="0" smtClean="0"/>
              <a:t> com o </a:t>
            </a:r>
            <a:r>
              <a:rPr lang="en-GB" baseline="0" dirty="0" err="1" smtClean="0"/>
              <a:t>mínimo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esforço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possível</a:t>
            </a:r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591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Outro </a:t>
            </a:r>
            <a:r>
              <a:rPr lang="en-GB" baseline="0" dirty="0" err="1" smtClean="0"/>
              <a:t>ponto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ataque</a:t>
            </a:r>
            <a:r>
              <a:rPr lang="en-GB" baseline="0" dirty="0" smtClean="0"/>
              <a:t> face a </a:t>
            </a:r>
            <a:r>
              <a:rPr lang="en-GB" baseline="0" dirty="0" err="1" smtClean="0"/>
              <a:t>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problema</a:t>
            </a:r>
            <a:r>
              <a:rPr lang="en-GB" baseline="0" dirty="0" smtClean="0"/>
              <a:t>, é o </a:t>
            </a:r>
            <a:r>
              <a:rPr lang="en-GB" baseline="0" dirty="0" err="1" smtClean="0"/>
              <a:t>uso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Convolutional Neural Network </a:t>
            </a:r>
            <a:r>
              <a:rPr lang="en-GB" baseline="0" dirty="0" err="1" smtClean="0"/>
              <a:t>treinada</a:t>
            </a:r>
            <a:r>
              <a:rPr lang="en-GB" baseline="0" dirty="0" smtClean="0"/>
              <a:t> com as </a:t>
            </a:r>
            <a:r>
              <a:rPr lang="en-GB" baseline="0" dirty="0" err="1" smtClean="0"/>
              <a:t>legendas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já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existem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Idealmente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teríamos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duas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tecnologias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trabalhar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conjunto</a:t>
            </a:r>
            <a:r>
              <a:rPr lang="en-GB" baseline="0" dirty="0" smtClean="0"/>
              <a:t> para se </a:t>
            </a:r>
            <a:r>
              <a:rPr lang="en-GB" baseline="0" dirty="0" err="1" smtClean="0"/>
              <a:t>atingir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melhores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resultados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possiveis</a:t>
            </a:r>
            <a:r>
              <a:rPr lang="en-GB" baseline="0" dirty="0" smtClean="0"/>
              <a:t>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27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 </a:t>
            </a:r>
            <a:r>
              <a:rPr lang="en-GB" dirty="0" err="1" smtClean="0"/>
              <a:t>seguida</a:t>
            </a:r>
            <a:r>
              <a:rPr lang="en-GB" dirty="0" smtClean="0"/>
              <a:t>, com a </a:t>
            </a:r>
            <a:r>
              <a:rPr lang="en-GB" dirty="0" err="1" smtClean="0"/>
              <a:t>ajuda</a:t>
            </a:r>
            <a:r>
              <a:rPr lang="en-GB" dirty="0" smtClean="0"/>
              <a:t> do </a:t>
            </a:r>
            <a:r>
              <a:rPr lang="en-GB" dirty="0" err="1" smtClean="0"/>
              <a:t>utilizador</a:t>
            </a:r>
            <a:r>
              <a:rPr lang="en-GB" dirty="0" smtClean="0"/>
              <a:t>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é </a:t>
            </a:r>
            <a:r>
              <a:rPr lang="en-GB" baseline="0" dirty="0" err="1" smtClean="0"/>
              <a:t>colocado</a:t>
            </a:r>
            <a:r>
              <a:rPr lang="en-GB" baseline="0" dirty="0" smtClean="0"/>
              <a:t> no </a:t>
            </a:r>
            <a:r>
              <a:rPr lang="en-GB" baseline="0" dirty="0" err="1" smtClean="0"/>
              <a:t>sítio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correto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alinhado</a:t>
            </a:r>
            <a:r>
              <a:rPr lang="en-GB" baseline="0" dirty="0" smtClean="0"/>
              <a:t> com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já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existem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enquanto</a:t>
            </a:r>
            <a:r>
              <a:rPr lang="en-GB" baseline="0" dirty="0" smtClean="0"/>
              <a:t> se </a:t>
            </a:r>
            <a:r>
              <a:rPr lang="en-GB" baseline="0" dirty="0" err="1" smtClean="0"/>
              <a:t>resolvem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algumas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inconsistencias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vez</a:t>
            </a:r>
            <a:r>
              <a:rPr lang="en-GB" baseline="0" dirty="0" smtClean="0"/>
              <a:t> com a </a:t>
            </a:r>
            <a:r>
              <a:rPr lang="en-GB" baseline="0" dirty="0" err="1" smtClean="0"/>
              <a:t>ajuda</a:t>
            </a:r>
            <a:r>
              <a:rPr lang="en-GB" baseline="0" dirty="0" smtClean="0"/>
              <a:t> do </a:t>
            </a:r>
            <a:r>
              <a:rPr lang="en-GB" baseline="0" dirty="0" err="1" smtClean="0"/>
              <a:t>utilizador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tais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podem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estar</a:t>
            </a:r>
            <a:r>
              <a:rPr lang="en-GB" baseline="0" dirty="0" smtClean="0"/>
              <a:t> mal </a:t>
            </a:r>
            <a:r>
              <a:rPr lang="en-GB" baseline="0" dirty="0" err="1" smtClean="0"/>
              <a:t>identificados</a:t>
            </a:r>
            <a:r>
              <a:rPr lang="en-GB" baseline="0" dirty="0" smtClean="0"/>
              <a:t> e edge-cases que a </a:t>
            </a:r>
            <a:r>
              <a:rPr lang="en-GB" baseline="0" dirty="0" err="1" smtClean="0"/>
              <a:t>ferramenta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importação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deve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identificar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situações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complicadas</a:t>
            </a:r>
            <a:r>
              <a:rPr lang="en-GB" baseline="0" dirty="0" smtClean="0"/>
              <a:t>. Este </a:t>
            </a:r>
            <a:r>
              <a:rPr lang="en-GB" baseline="0" dirty="0" err="1" smtClean="0"/>
              <a:t>processo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feito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num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frotend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baseado</a:t>
            </a:r>
            <a:r>
              <a:rPr lang="en-GB" baseline="0" dirty="0" smtClean="0"/>
              <a:t> em react.js, </a:t>
            </a:r>
            <a:r>
              <a:rPr lang="en-GB" baseline="0" dirty="0" err="1" smtClean="0"/>
              <a:t>escolhi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biblioteca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porque</a:t>
            </a:r>
            <a:r>
              <a:rPr lang="en-GB" baseline="0" dirty="0" smtClean="0"/>
              <a:t> é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opção</a:t>
            </a:r>
            <a:r>
              <a:rPr lang="en-GB" baseline="0" dirty="0" smtClean="0"/>
              <a:t> open-source </a:t>
            </a:r>
            <a:r>
              <a:rPr lang="en-GB" baseline="0" dirty="0" err="1" smtClean="0"/>
              <a:t>muito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usada</a:t>
            </a:r>
            <a:r>
              <a:rPr lang="en-GB" baseline="0" dirty="0" smtClean="0"/>
              <a:t> para </a:t>
            </a:r>
            <a:r>
              <a:rPr lang="en-GB" baseline="0" dirty="0" err="1" smtClean="0"/>
              <a:t>projetos</a:t>
            </a:r>
            <a:r>
              <a:rPr lang="en-GB" baseline="0" dirty="0" smtClean="0"/>
              <a:t> com </a:t>
            </a:r>
            <a:r>
              <a:rPr lang="en-GB" baseline="0" dirty="0" err="1" smtClean="0"/>
              <a:t>grande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interactividade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852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Nomeadamente</a:t>
            </a:r>
            <a:r>
              <a:rPr lang="en-GB" dirty="0" smtClean="0"/>
              <a:t> </a:t>
            </a:r>
            <a:r>
              <a:rPr lang="en-GB" dirty="0" err="1" smtClean="0"/>
              <a:t>livros</a:t>
            </a:r>
            <a:r>
              <a:rPr lang="en-GB" dirty="0" smtClean="0"/>
              <a:t>, </a:t>
            </a:r>
            <a:r>
              <a:rPr lang="en-GB" dirty="0" err="1" smtClean="0"/>
              <a:t>chamados</a:t>
            </a:r>
            <a:r>
              <a:rPr lang="en-GB" dirty="0" smtClean="0"/>
              <a:t> </a:t>
            </a:r>
            <a:r>
              <a:rPr lang="en-GB" dirty="0" err="1" smtClean="0"/>
              <a:t>Gazateers</a:t>
            </a:r>
            <a:r>
              <a:rPr lang="en-GB" dirty="0" smtClean="0"/>
              <a:t>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foram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publicados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longo</a:t>
            </a:r>
            <a:r>
              <a:rPr lang="en-GB" baseline="0" dirty="0" smtClean="0"/>
              <a:t> dos </a:t>
            </a:r>
            <a:r>
              <a:rPr lang="en-GB" baseline="0" dirty="0" err="1" smtClean="0"/>
              <a:t>anos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descreviam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todos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detalhes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muito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. Como </a:t>
            </a:r>
            <a:r>
              <a:rPr lang="en-GB" baseline="0" dirty="0" err="1" smtClean="0"/>
              <a:t>seria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esperar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livros</a:t>
            </a:r>
            <a:r>
              <a:rPr lang="en-GB" baseline="0" dirty="0" smtClean="0"/>
              <a:t> com o </a:t>
            </a:r>
            <a:r>
              <a:rPr lang="en-GB" baseline="0" dirty="0" err="1" smtClean="0"/>
              <a:t>propósito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aumentar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imersão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os</a:t>
            </a:r>
            <a:r>
              <a:rPr lang="en-GB" baseline="0" dirty="0" smtClean="0"/>
              <a:t> Gazetteers </a:t>
            </a:r>
            <a:r>
              <a:rPr lang="en-GB" baseline="0" dirty="0" err="1" smtClean="0"/>
              <a:t>vinham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sempre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acompanhados</a:t>
            </a:r>
            <a:r>
              <a:rPr lang="en-GB" baseline="0" dirty="0" smtClean="0"/>
              <a:t> por um </a:t>
            </a:r>
            <a:r>
              <a:rPr lang="en-GB" baseline="0" dirty="0" err="1" smtClean="0"/>
              <a:t>conjunto</a:t>
            </a:r>
            <a:r>
              <a:rPr lang="en-GB" baseline="0" dirty="0" smtClean="0"/>
              <a:t> de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959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Esta</a:t>
            </a:r>
            <a:r>
              <a:rPr lang="en-GB" dirty="0" smtClean="0"/>
              <a:t> </a:t>
            </a:r>
            <a:r>
              <a:rPr lang="en-GB" dirty="0" err="1" smtClean="0"/>
              <a:t>informação</a:t>
            </a:r>
            <a:r>
              <a:rPr lang="en-GB" dirty="0" smtClean="0"/>
              <a:t> é </a:t>
            </a:r>
            <a:r>
              <a:rPr lang="en-GB" dirty="0" err="1" smtClean="0"/>
              <a:t>depois</a:t>
            </a:r>
            <a:r>
              <a:rPr lang="en-GB" dirty="0" smtClean="0"/>
              <a:t> </a:t>
            </a:r>
            <a:r>
              <a:rPr lang="en-GB" dirty="0" err="1" smtClean="0"/>
              <a:t>transformada</a:t>
            </a:r>
            <a:r>
              <a:rPr lang="en-GB" dirty="0" smtClean="0"/>
              <a:t> </a:t>
            </a:r>
            <a:r>
              <a:rPr lang="en-GB" dirty="0" err="1" smtClean="0"/>
              <a:t>num</a:t>
            </a:r>
            <a:r>
              <a:rPr lang="en-GB" dirty="0" smtClean="0"/>
              <a:t> </a:t>
            </a:r>
            <a:r>
              <a:rPr lang="en-GB" dirty="0" err="1" smtClean="0"/>
              <a:t>formato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adequado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390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Nos meus testes, que </a:t>
            </a:r>
            <a:r>
              <a:rPr lang="en-GB" dirty="0" err="1" smtClean="0"/>
              <a:t>podem</a:t>
            </a:r>
            <a:r>
              <a:rPr lang="en-GB" dirty="0" smtClean="0"/>
              <a:t> </a:t>
            </a:r>
            <a:r>
              <a:rPr lang="en-GB" dirty="0" err="1" smtClean="0"/>
              <a:t>ser</a:t>
            </a:r>
            <a:r>
              <a:rPr lang="en-GB" dirty="0" smtClean="0"/>
              <a:t> </a:t>
            </a:r>
            <a:r>
              <a:rPr lang="en-GB" dirty="0" err="1" smtClean="0"/>
              <a:t>encontrados</a:t>
            </a:r>
            <a:r>
              <a:rPr lang="en-GB" dirty="0" smtClean="0"/>
              <a:t> no document, o format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promissor</a:t>
            </a:r>
            <a:r>
              <a:rPr lang="en-GB" baseline="0" dirty="0" smtClean="0"/>
              <a:t> em </a:t>
            </a:r>
            <a:r>
              <a:rPr lang="en-GB" baseline="0" dirty="0" err="1" smtClean="0"/>
              <a:t>termos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velocidade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espaço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foi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protobuf</a:t>
            </a:r>
            <a:r>
              <a:rPr lang="en-GB" baseline="0" dirty="0" smtClean="0"/>
              <a:t> mas </a:t>
            </a:r>
            <a:r>
              <a:rPr lang="en-GB" baseline="0" dirty="0" err="1" smtClean="0"/>
              <a:t>podemos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escolher</a:t>
            </a:r>
            <a:r>
              <a:rPr lang="en-GB" baseline="0" dirty="0" smtClean="0"/>
              <a:t> outro por </a:t>
            </a:r>
            <a:r>
              <a:rPr lang="en-GB" baseline="0" dirty="0" err="1" smtClean="0"/>
              <a:t>questões</a:t>
            </a:r>
            <a:r>
              <a:rPr lang="en-GB" baseline="0" dirty="0" smtClean="0"/>
              <a:t> de debugging </a:t>
            </a:r>
            <a:r>
              <a:rPr lang="en-GB" baseline="0" dirty="0" err="1" smtClean="0"/>
              <a:t>visto</a:t>
            </a:r>
            <a:r>
              <a:rPr lang="en-GB" baseline="0" dirty="0" smtClean="0"/>
              <a:t> que o </a:t>
            </a:r>
            <a:r>
              <a:rPr lang="en-GB" baseline="0" dirty="0" err="1" smtClean="0"/>
              <a:t>protobuf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transmite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informações</a:t>
            </a:r>
            <a:r>
              <a:rPr lang="en-GB" baseline="0" dirty="0" smtClean="0"/>
              <a:t> em format </a:t>
            </a:r>
            <a:r>
              <a:rPr lang="en-GB" baseline="0" dirty="0" err="1" smtClean="0"/>
              <a:t>binário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390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 </a:t>
            </a:r>
            <a:r>
              <a:rPr lang="en-GB" dirty="0" err="1" smtClean="0"/>
              <a:t>finalmente</a:t>
            </a:r>
            <a:r>
              <a:rPr lang="en-GB" dirty="0" smtClean="0"/>
              <a:t> </a:t>
            </a:r>
            <a:r>
              <a:rPr lang="en-GB" dirty="0" err="1" smtClean="0"/>
              <a:t>estas</a:t>
            </a:r>
            <a:r>
              <a:rPr lang="en-GB" dirty="0" smtClean="0"/>
              <a:t> </a:t>
            </a:r>
            <a:r>
              <a:rPr lang="en-GB" dirty="0" err="1" smtClean="0"/>
              <a:t>informações</a:t>
            </a:r>
            <a:r>
              <a:rPr lang="en-GB" dirty="0" smtClean="0"/>
              <a:t> </a:t>
            </a:r>
            <a:r>
              <a:rPr lang="en-GB" dirty="0" err="1" smtClean="0"/>
              <a:t>são</a:t>
            </a:r>
            <a:r>
              <a:rPr lang="en-GB" dirty="0" smtClean="0"/>
              <a:t> </a:t>
            </a:r>
            <a:r>
              <a:rPr lang="en-GB" dirty="0" err="1" smtClean="0"/>
              <a:t>guardadas</a:t>
            </a:r>
            <a:r>
              <a:rPr lang="en-GB" dirty="0" smtClean="0"/>
              <a:t> </a:t>
            </a:r>
            <a:r>
              <a:rPr lang="en-GB" dirty="0" err="1" smtClean="0"/>
              <a:t>numa</a:t>
            </a:r>
            <a:r>
              <a:rPr lang="en-GB" dirty="0" smtClean="0"/>
              <a:t> base de dados para </a:t>
            </a:r>
            <a:r>
              <a:rPr lang="en-GB" dirty="0" err="1" smtClean="0"/>
              <a:t>serem</a:t>
            </a:r>
            <a:r>
              <a:rPr lang="en-GB" dirty="0" smtClean="0"/>
              <a:t> </a:t>
            </a:r>
            <a:r>
              <a:rPr lang="en-GB" dirty="0" err="1" smtClean="0"/>
              <a:t>usadas</a:t>
            </a:r>
            <a:r>
              <a:rPr lang="en-GB" dirty="0" smtClean="0"/>
              <a:t> </a:t>
            </a:r>
            <a:r>
              <a:rPr lang="en-GB" dirty="0" err="1" smtClean="0"/>
              <a:t>mais</a:t>
            </a:r>
            <a:r>
              <a:rPr lang="en-GB" dirty="0" smtClean="0"/>
              <a:t> </a:t>
            </a:r>
            <a:r>
              <a:rPr lang="en-GB" dirty="0" err="1" smtClean="0"/>
              <a:t>tarde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8379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Decidi</a:t>
            </a:r>
            <a:r>
              <a:rPr lang="en-GB" dirty="0" smtClean="0"/>
              <a:t>,</a:t>
            </a:r>
            <a:r>
              <a:rPr lang="en-GB" baseline="0" dirty="0" smtClean="0"/>
              <a:t> por agora, </a:t>
            </a:r>
            <a:r>
              <a:rPr lang="en-GB" baseline="0" dirty="0" err="1" smtClean="0"/>
              <a:t>optar</a:t>
            </a:r>
            <a:r>
              <a:rPr lang="en-GB" baseline="0" dirty="0" smtClean="0"/>
              <a:t> por </a:t>
            </a:r>
            <a:r>
              <a:rPr lang="en-GB" baseline="0" dirty="0" err="1" smtClean="0"/>
              <a:t>usar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instancia</a:t>
            </a:r>
            <a:r>
              <a:rPr lang="en-GB" baseline="0" dirty="0" smtClean="0"/>
              <a:t> de MongoDB Atlas, </a:t>
            </a:r>
            <a:r>
              <a:rPr lang="en-GB" baseline="0" dirty="0" err="1" smtClean="0"/>
              <a:t>visto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</a:t>
            </a:r>
            <a:r>
              <a:rPr lang="en-GB" baseline="0" dirty="0" smtClean="0"/>
              <a:t> gratis, </a:t>
            </a:r>
            <a:r>
              <a:rPr lang="en-GB" baseline="0" dirty="0" err="1" smtClean="0"/>
              <a:t>eficiente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segura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amiga</a:t>
            </a:r>
            <a:r>
              <a:rPr lang="en-GB" baseline="0" dirty="0" smtClean="0"/>
              <a:t> do </a:t>
            </a:r>
            <a:r>
              <a:rPr lang="en-GB" baseline="0" dirty="0" err="1" smtClean="0"/>
              <a:t>ambiente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043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Mapas</a:t>
            </a:r>
            <a:r>
              <a:rPr lang="en-GB" dirty="0" smtClean="0"/>
              <a:t> </a:t>
            </a:r>
            <a:r>
              <a:rPr lang="en-GB" dirty="0" err="1" smtClean="0"/>
              <a:t>enviados</a:t>
            </a:r>
            <a:r>
              <a:rPr lang="en-GB" baseline="0" dirty="0" smtClean="0"/>
              <a:t> para a base de dados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imediatamente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integrados</a:t>
            </a:r>
            <a:r>
              <a:rPr lang="en-GB" baseline="0" dirty="0" smtClean="0"/>
              <a:t> no Atlas. Para </a:t>
            </a:r>
            <a:r>
              <a:rPr lang="en-GB" baseline="0" dirty="0" err="1" smtClean="0"/>
              <a:t>garantir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integridade</a:t>
            </a:r>
            <a:r>
              <a:rPr lang="en-GB" baseline="0" dirty="0" smtClean="0"/>
              <a:t> da </a:t>
            </a:r>
            <a:r>
              <a:rPr lang="en-GB" baseline="0" dirty="0" err="1" smtClean="0"/>
              <a:t>aplicação</a:t>
            </a:r>
            <a:r>
              <a:rPr lang="en-GB" baseline="0" dirty="0" smtClean="0"/>
              <a:t>, um admin, </a:t>
            </a:r>
            <a:r>
              <a:rPr lang="en-GB" baseline="0" dirty="0" err="1" smtClean="0"/>
              <a:t>através</a:t>
            </a:r>
            <a:r>
              <a:rPr lang="en-GB" baseline="0" dirty="0" smtClean="0"/>
              <a:t> da </a:t>
            </a:r>
            <a:r>
              <a:rPr lang="en-GB" baseline="0" dirty="0" err="1" smtClean="0"/>
              <a:t>sua</a:t>
            </a:r>
            <a:r>
              <a:rPr lang="en-GB" baseline="0" dirty="0" smtClean="0"/>
              <a:t> admin tool, </a:t>
            </a:r>
            <a:r>
              <a:rPr lang="en-GB" baseline="0" dirty="0" err="1" smtClean="0"/>
              <a:t>vê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lista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recentemente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adicionados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aprova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ou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descarta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cada</a:t>
            </a:r>
            <a:r>
              <a:rPr lang="en-GB" baseline="0" dirty="0" smtClean="0"/>
              <a:t> um dos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individualmente</a:t>
            </a:r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507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Só</a:t>
            </a:r>
            <a:r>
              <a:rPr lang="en-GB" dirty="0" smtClean="0"/>
              <a:t> </a:t>
            </a:r>
            <a:r>
              <a:rPr lang="en-GB" dirty="0" err="1" smtClean="0"/>
              <a:t>assim</a:t>
            </a:r>
            <a:r>
              <a:rPr lang="en-GB" dirty="0" smtClean="0"/>
              <a:t>, </a:t>
            </a:r>
            <a:r>
              <a:rPr lang="en-GB" dirty="0" err="1" smtClean="0"/>
              <a:t>após</a:t>
            </a:r>
            <a:r>
              <a:rPr lang="en-GB" dirty="0" smtClean="0"/>
              <a:t> </a:t>
            </a:r>
            <a:r>
              <a:rPr lang="en-GB" dirty="0" err="1" smtClean="0"/>
              <a:t>aprovação</a:t>
            </a:r>
            <a:r>
              <a:rPr lang="en-GB" dirty="0" smtClean="0"/>
              <a:t>, é que um </a:t>
            </a:r>
            <a:r>
              <a:rPr lang="en-GB" dirty="0" err="1" smtClean="0"/>
              <a:t>utilizador</a:t>
            </a:r>
            <a:r>
              <a:rPr lang="en-GB" dirty="0" smtClean="0"/>
              <a:t> </a:t>
            </a:r>
            <a:r>
              <a:rPr lang="en-GB" dirty="0" err="1" smtClean="0"/>
              <a:t>pode</a:t>
            </a:r>
            <a:r>
              <a:rPr lang="en-GB" dirty="0" smtClean="0"/>
              <a:t> </a:t>
            </a:r>
            <a:r>
              <a:rPr lang="en-GB" dirty="0" err="1" smtClean="0"/>
              <a:t>ver</a:t>
            </a:r>
            <a:r>
              <a:rPr lang="en-GB" dirty="0" smtClean="0"/>
              <a:t> o </a:t>
            </a:r>
            <a:r>
              <a:rPr lang="en-GB" dirty="0" err="1" smtClean="0"/>
              <a:t>seu</a:t>
            </a:r>
            <a:r>
              <a:rPr lang="en-GB" dirty="0" smtClean="0"/>
              <a:t> </a:t>
            </a:r>
            <a:r>
              <a:rPr lang="en-GB" dirty="0" err="1" smtClean="0"/>
              <a:t>mapa</a:t>
            </a:r>
            <a:r>
              <a:rPr lang="en-GB" dirty="0" smtClean="0"/>
              <a:t>, </a:t>
            </a:r>
            <a:r>
              <a:rPr lang="en-GB" dirty="0" err="1" smtClean="0"/>
              <a:t>integrado</a:t>
            </a:r>
            <a:r>
              <a:rPr lang="en-GB" dirty="0" smtClean="0"/>
              <a:t> no Atlas</a:t>
            </a:r>
            <a:r>
              <a:rPr lang="en-GB" baseline="0" dirty="0" smtClean="0"/>
              <a:t> of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disponível</a:t>
            </a:r>
            <a:r>
              <a:rPr lang="en-GB" baseline="0" dirty="0" smtClean="0"/>
              <a:t> para </a:t>
            </a:r>
            <a:r>
              <a:rPr lang="en-GB" baseline="0" dirty="0" err="1" smtClean="0"/>
              <a:t>qualquer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pessoa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explorar</a:t>
            </a:r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397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Atlas of Mystara</a:t>
            </a:r>
            <a:r>
              <a:rPr lang="pt-BR" baseline="0" dirty="0" smtClean="0"/>
              <a:t> vai essencialmente ser avaliado em três vertentes.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153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primeira, trata</a:t>
            </a:r>
            <a:r>
              <a:rPr lang="pt-BR" baseline="0" dirty="0" smtClean="0"/>
              <a:t> d</a:t>
            </a:r>
            <a:r>
              <a:rPr lang="pt-BR" dirty="0" smtClean="0"/>
              <a:t>o processo de identificação de informação dos mapas. Esta ferramenta deve garantir que 95% dos mapas existentes (nos Vaults existem</a:t>
            </a:r>
            <a:r>
              <a:rPr lang="pt-BR" baseline="0" dirty="0" smtClean="0"/>
              <a:t> cerca de 400) necessitem </a:t>
            </a:r>
            <a:r>
              <a:rPr lang="pt-BR" dirty="0" smtClean="0"/>
              <a:t>de correções por parte do utilizador em menos de 5% dos hexágono.</a:t>
            </a:r>
            <a:r>
              <a:rPr lang="pt-BR" baseline="0" dirty="0" smtClean="0"/>
              <a:t> Estes testes serão feitos automaticamente visto que o objetivo é estes hexagonos problemáticos serem marcados pela ferramenta, assumindo que não existem falsos negativos.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9229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segunda aborda a parte de correção e integração dos mapas após serem digeridos pela</a:t>
            </a:r>
            <a:r>
              <a:rPr lang="pt-BR" baseline="0" dirty="0" smtClean="0"/>
              <a:t> ferramenta mencionada anteriormente</a:t>
            </a:r>
            <a:r>
              <a:rPr lang="pt-BR" dirty="0" smtClean="0"/>
              <a:t>.</a:t>
            </a:r>
            <a:r>
              <a:rPr lang="pt-BR" baseline="0" dirty="0" smtClean="0"/>
              <a:t> Esta será avaliada através de user tests.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2236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 fim, a terceira parte testa a consulta e navegação nos mapas após integração</a:t>
            </a:r>
            <a:r>
              <a:rPr lang="pt-BR" baseline="0" dirty="0" smtClean="0"/>
              <a:t> que também será avaliado através de user tests.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74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mapas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hexagonos</a:t>
            </a:r>
            <a:r>
              <a:rPr lang="en-GB" baseline="0" dirty="0" smtClean="0"/>
              <a:t> das </a:t>
            </a:r>
            <a:r>
              <a:rPr lang="en-GB" baseline="0" dirty="0" err="1" smtClean="0"/>
              <a:t>regiões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descritas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Contudo</a:t>
            </a:r>
            <a:r>
              <a:rPr lang="en-GB" baseline="0" dirty="0" smtClean="0"/>
              <a:t>, </a:t>
            </a:r>
            <a:r>
              <a:rPr lang="pt-BR" dirty="0" smtClean="0"/>
              <a:t>à medida que a quantidade desses mapas aumentou, começaram a surgir problemas. 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8361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Apresento</a:t>
            </a:r>
            <a:r>
              <a:rPr lang="en-GB" dirty="0" smtClean="0"/>
              <a:t> </a:t>
            </a:r>
            <a:r>
              <a:rPr lang="en-GB" dirty="0" err="1" smtClean="0"/>
              <a:t>aqui</a:t>
            </a:r>
            <a:r>
              <a:rPr lang="en-GB" dirty="0" smtClean="0"/>
              <a:t> o </a:t>
            </a:r>
            <a:r>
              <a:rPr lang="en-GB" dirty="0" err="1" smtClean="0"/>
              <a:t>planeamento</a:t>
            </a:r>
            <a:r>
              <a:rPr lang="en-GB" baseline="0" dirty="0" smtClean="0"/>
              <a:t> para </a:t>
            </a:r>
            <a:r>
              <a:rPr lang="en-GB" baseline="0" dirty="0" err="1" smtClean="0"/>
              <a:t>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projeto</a:t>
            </a:r>
            <a:r>
              <a:rPr lang="en-GB" baseline="0" dirty="0" smtClean="0"/>
              <a:t>. De </a:t>
            </a:r>
            <a:r>
              <a:rPr lang="en-GB" baseline="0" dirty="0" err="1" smtClean="0"/>
              <a:t>momento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estou</a:t>
            </a:r>
            <a:r>
              <a:rPr lang="en-GB" baseline="0" dirty="0" smtClean="0"/>
              <a:t> on schedule, a </a:t>
            </a:r>
            <a:r>
              <a:rPr lang="en-GB" baseline="0" dirty="0" err="1" smtClean="0"/>
              <a:t>trabalhar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ferramenta</a:t>
            </a:r>
            <a:r>
              <a:rPr lang="en-GB" baseline="0" dirty="0" smtClean="0"/>
              <a:t> de parsing dos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. </a:t>
            </a:r>
            <a:r>
              <a:rPr lang="en-GB" baseline="0" dirty="0" smtClean="0"/>
              <a:t>Para </a:t>
            </a:r>
            <a:r>
              <a:rPr lang="en-GB" baseline="0" dirty="0" err="1" smtClean="0"/>
              <a:t>mais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detalhes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podem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consultar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documento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976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Após</a:t>
            </a:r>
            <a:r>
              <a:rPr lang="en-GB" dirty="0" smtClean="0"/>
              <a:t> </a:t>
            </a:r>
            <a:r>
              <a:rPr lang="en-GB" dirty="0" err="1" smtClean="0"/>
              <a:t>concluido</a:t>
            </a:r>
            <a:r>
              <a:rPr lang="en-GB" dirty="0" smtClean="0"/>
              <a:t>, o </a:t>
            </a:r>
            <a:r>
              <a:rPr lang="en-GB" dirty="0" err="1" smtClean="0"/>
              <a:t>trabalho</a:t>
            </a:r>
            <a:r>
              <a:rPr lang="en-GB" dirty="0" smtClean="0"/>
              <a:t> </a:t>
            </a:r>
            <a:r>
              <a:rPr lang="en-GB" dirty="0" err="1" smtClean="0"/>
              <a:t>usado</a:t>
            </a:r>
            <a:r>
              <a:rPr lang="en-GB" dirty="0" smtClean="0"/>
              <a:t> </a:t>
            </a:r>
            <a:r>
              <a:rPr lang="en-GB" dirty="0" err="1" smtClean="0"/>
              <a:t>neste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projeto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se </a:t>
            </a:r>
            <a:r>
              <a:rPr lang="en-GB" baseline="0" dirty="0" err="1" smtClean="0"/>
              <a:t>limita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necessariamente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ou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sequer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apenas</a:t>
            </a:r>
            <a:r>
              <a:rPr lang="en-GB" baseline="0" dirty="0" smtClean="0"/>
              <a:t> a Dungeons and Dragons.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Visto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tecnicas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usadas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independentes</a:t>
            </a:r>
            <a:r>
              <a:rPr lang="en-GB" baseline="0" dirty="0" smtClean="0"/>
              <a:t> do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ou</a:t>
            </a:r>
            <a:r>
              <a:rPr lang="en-GB" baseline="0" dirty="0" smtClean="0"/>
              <a:t> das </a:t>
            </a:r>
            <a:r>
              <a:rPr lang="en-GB" baseline="0" dirty="0" err="1" smtClean="0"/>
              <a:t>grelhas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usadas</a:t>
            </a:r>
            <a:r>
              <a:rPr lang="en-GB" baseline="0" dirty="0" smtClean="0"/>
              <a:t>, com </a:t>
            </a:r>
            <a:r>
              <a:rPr lang="en-GB" baseline="0" dirty="0" err="1" smtClean="0"/>
              <a:t>pequenos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ajustes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conseguimos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criar</a:t>
            </a:r>
            <a:r>
              <a:rPr lang="en-GB" baseline="0" dirty="0" smtClean="0"/>
              <a:t> um Atlas of Middle Earth por </a:t>
            </a:r>
            <a:r>
              <a:rPr lang="en-GB" baseline="0" dirty="0" err="1" smtClean="0"/>
              <a:t>exemplo</a:t>
            </a:r>
            <a:r>
              <a:rPr lang="en-GB" baseline="0" dirty="0" smtClean="0"/>
              <a:t>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037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Chegamos</a:t>
            </a:r>
            <a:r>
              <a:rPr lang="en-GB" dirty="0" smtClean="0"/>
              <a:t> </a:t>
            </a:r>
            <a:r>
              <a:rPr lang="en-GB" dirty="0" err="1" smtClean="0"/>
              <a:t>assim</a:t>
            </a:r>
            <a:r>
              <a:rPr lang="en-GB" dirty="0" smtClean="0"/>
              <a:t> </a:t>
            </a:r>
            <a:r>
              <a:rPr lang="en-GB" dirty="0" err="1" smtClean="0"/>
              <a:t>ao</a:t>
            </a:r>
            <a:r>
              <a:rPr lang="en-GB" dirty="0" smtClean="0"/>
              <a:t> final da </a:t>
            </a:r>
            <a:r>
              <a:rPr lang="en-GB" dirty="0" err="1" smtClean="0"/>
              <a:t>apresentação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sobre</a:t>
            </a:r>
            <a:r>
              <a:rPr lang="en-GB" baseline="0" dirty="0" smtClean="0"/>
              <a:t> o meu </a:t>
            </a:r>
            <a:r>
              <a:rPr lang="en-GB" baseline="0" dirty="0" err="1" smtClean="0"/>
              <a:t>projeto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tese</a:t>
            </a:r>
            <a:r>
              <a:rPr lang="en-GB" baseline="0" dirty="0" smtClean="0"/>
              <a:t>, Atlas of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. Obrigado.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07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Inconsistências em fontes e detalhes nos mapas tornaram-se aparentes, apresentando desafios para manter uniformidade na representação cartográfica das diversas regiões.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20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cenário agravou-se com a contribuição entusiástica da comunidade na criação de mapas adicionais.</a:t>
            </a:r>
            <a:r>
              <a:rPr lang="pt-BR" baseline="0" dirty="0" smtClean="0"/>
              <a:t> </a:t>
            </a:r>
            <a:r>
              <a:rPr lang="pt-BR" dirty="0" smtClean="0"/>
              <a:t>Estes</a:t>
            </a:r>
            <a:r>
              <a:rPr lang="pt-BR" baseline="0" dirty="0" smtClean="0"/>
              <a:t> chamados cartografos de Mystara, cada um com as suas legendas e interpretações da geografia do planeta, criaram centenas de mapas e juntaram-nos a uma enciclopédia de tudo o que diz respeito a Mystara. Os Vaults of Pandius.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281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De entre estes cartografos, destaca-se Thorfinn Tait e os seus esforços para resolver estas inconsistências entre mapas.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197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Este é um </a:t>
            </a:r>
            <a:r>
              <a:rPr lang="en-GB" dirty="0" err="1" smtClean="0"/>
              <a:t>exemplo</a:t>
            </a:r>
            <a:r>
              <a:rPr lang="en-GB" dirty="0" smtClean="0"/>
              <a:t> de um dos </a:t>
            </a:r>
            <a:r>
              <a:rPr lang="en-GB" dirty="0" err="1" smtClean="0"/>
              <a:t>mapas</a:t>
            </a:r>
            <a:r>
              <a:rPr lang="en-GB" baseline="0" dirty="0" smtClean="0"/>
              <a:t> de Tait. Um </a:t>
            </a:r>
            <a:r>
              <a:rPr lang="en-GB" baseline="0" dirty="0" err="1" smtClean="0"/>
              <a:t>mapa</a:t>
            </a:r>
            <a:r>
              <a:rPr lang="en-GB" baseline="0" dirty="0" smtClean="0"/>
              <a:t> que </a:t>
            </a:r>
            <a:r>
              <a:rPr lang="en-GB" baseline="0" dirty="0" err="1" smtClean="0"/>
              <a:t>apresenta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vista </a:t>
            </a:r>
            <a:r>
              <a:rPr lang="en-GB" baseline="0" dirty="0" err="1" smtClean="0"/>
              <a:t>consistente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uniformizada</a:t>
            </a:r>
            <a:r>
              <a:rPr lang="en-GB" baseline="0" dirty="0" smtClean="0"/>
              <a:t> do Hollow World; a parte de </a:t>
            </a:r>
            <a:r>
              <a:rPr lang="en-GB" baseline="0" dirty="0" err="1" smtClean="0"/>
              <a:t>interna</a:t>
            </a:r>
            <a:r>
              <a:rPr lang="en-GB" baseline="0" dirty="0" smtClean="0"/>
              <a:t> do </a:t>
            </a:r>
            <a:r>
              <a:rPr lang="en-GB" baseline="0" dirty="0" err="1" smtClean="0"/>
              <a:t>globo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que é </a:t>
            </a:r>
            <a:r>
              <a:rPr lang="en-GB" baseline="0" dirty="0" err="1" smtClean="0"/>
              <a:t>oco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95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Mapear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completamente</a:t>
            </a:r>
            <a:r>
              <a:rPr lang="en-GB" baseline="0" dirty="0" smtClean="0"/>
              <a:t> o </a:t>
            </a:r>
            <a:r>
              <a:rPr lang="en-GB" baseline="0" dirty="0" err="1" smtClean="0"/>
              <a:t>mundo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Mystara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não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será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uma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tarefa</a:t>
            </a:r>
            <a:r>
              <a:rPr lang="en-GB" baseline="0" dirty="0" smtClean="0"/>
              <a:t> nada </a:t>
            </a:r>
            <a:r>
              <a:rPr lang="en-GB" baseline="0" dirty="0" err="1" smtClean="0"/>
              <a:t>fácil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visto</a:t>
            </a:r>
            <a:r>
              <a:rPr lang="en-GB" baseline="0" dirty="0" smtClean="0"/>
              <a:t> que, por um </a:t>
            </a:r>
            <a:r>
              <a:rPr lang="en-GB" baseline="0" dirty="0" err="1" smtClean="0"/>
              <a:t>lado</a:t>
            </a:r>
            <a:r>
              <a:rPr lang="en-GB" baseline="0" dirty="0" smtClean="0"/>
              <a:t>, a </a:t>
            </a:r>
            <a:r>
              <a:rPr lang="en-GB" baseline="0" dirty="0" err="1" smtClean="0"/>
              <a:t>sua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dimensão</a:t>
            </a:r>
            <a:r>
              <a:rPr lang="en-GB" baseline="0" dirty="0" smtClean="0"/>
              <a:t> se </a:t>
            </a:r>
            <a:r>
              <a:rPr lang="en-GB" baseline="0" dirty="0" err="1" smtClean="0"/>
              <a:t>assemelha</a:t>
            </a:r>
            <a:r>
              <a:rPr lang="en-GB" baseline="0" dirty="0" smtClean="0"/>
              <a:t> à do </a:t>
            </a:r>
            <a:r>
              <a:rPr lang="en-GB" baseline="0" dirty="0" err="1" smtClean="0"/>
              <a:t>nosso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planeta</a:t>
            </a:r>
            <a:r>
              <a:rPr lang="en-GB" baseline="0" dirty="0" smtClean="0"/>
              <a:t> e por outro, </a:t>
            </a:r>
            <a:r>
              <a:rPr lang="en-GB" baseline="0" dirty="0" err="1" smtClean="0"/>
              <a:t>há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tantas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inconsistencias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mapas</a:t>
            </a:r>
            <a:r>
              <a:rPr lang="en-GB" baseline="0" dirty="0" smtClean="0"/>
              <a:t>. </a:t>
            </a:r>
            <a:endParaRPr lang="en-GB" baseline="0" dirty="0" smtClean="0"/>
          </a:p>
          <a:p>
            <a:r>
              <a:rPr lang="en-GB" baseline="0" dirty="0" smtClean="0"/>
              <a:t>O </a:t>
            </a:r>
            <a:r>
              <a:rPr lang="en-GB" baseline="0" dirty="0" err="1" smtClean="0"/>
              <a:t>nosso</a:t>
            </a:r>
            <a:r>
              <a:rPr lang="en-GB" baseline="0" dirty="0" smtClean="0"/>
              <a:t> </a:t>
            </a:r>
            <a:r>
              <a:rPr lang="pt-BR" baseline="0" dirty="0" smtClean="0"/>
              <a:t>objetivo, com o Atlas of Mystara é integrar estes mapas todos e permitir que as pessoas submetam os seus mapas para que o mundo seja mapeado de forma harmoniosa com a ajuda da comunidade.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8AE6-13BB-4FAE-A0D8-831723983E1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17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78D-709A-43B2-97DF-4D086D1C5D08}" type="datetime1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2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22A3-D622-40B7-9585-E73916059A13}" type="datetime1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13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9A6D-0C36-40EC-B9A8-B458F6B43BE3}" type="datetime1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7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C9EB-5C8C-4E4F-9BCF-0708439330E7}" type="datetime1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44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639B-B4A6-4711-80F4-2FFF3E436295}" type="datetime1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98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DD27-784E-438D-AFF6-431ECF138282}" type="datetime1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71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3900-B7A2-428A-AAD6-BA9BE1E69BE0}" type="datetime1">
              <a:rPr lang="en-GB" smtClean="0"/>
              <a:t>30/01/2024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97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E8F11-6F58-46E0-B488-01B83539390C}" type="datetime1">
              <a:rPr lang="en-GB" smtClean="0"/>
              <a:t>30/01/2024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8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E8B9-C2D8-42D1-913F-C538B08119D5}" type="datetime1">
              <a:rPr lang="en-GB" smtClean="0"/>
              <a:t>30/01/2024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56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AD1E-9A69-42F8-8050-708D9388B553}" type="datetime1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69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99466-B8A0-4E35-A5C6-01889522FC40}" type="datetime1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1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55912-23EF-4488-944C-FC0BCF87EB57}" type="datetime1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2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6.pn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10000" numberOfShade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60" y="1253125"/>
            <a:ext cx="7502624" cy="37672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9"/>
          <a:stretch/>
        </p:blipFill>
        <p:spPr>
          <a:xfrm>
            <a:off x="2651285" y="0"/>
            <a:ext cx="6889429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9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"/>
          <a:stretch/>
        </p:blipFill>
        <p:spPr>
          <a:xfrm>
            <a:off x="-1" y="-8389"/>
            <a:ext cx="7457573" cy="35149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6598"/>
            <a:ext cx="4481955" cy="3351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56" y="3506598"/>
            <a:ext cx="5500944" cy="3351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73" y="0"/>
            <a:ext cx="4734427" cy="3506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94" y="4644719"/>
            <a:ext cx="1717506" cy="2213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00" y="3506597"/>
            <a:ext cx="2214832" cy="33514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2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84815" l="7400" r="93300">
                        <a14:foregroundMark x1="28200" y1="18426" x2="28200" y2="18426"/>
                        <a14:foregroundMark x1="39800" y1="20185" x2="39800" y2="20185"/>
                        <a14:foregroundMark x1="61100" y1="17315" x2="61100" y2="17315"/>
                        <a14:foregroundMark x1="59200" y1="6759" x2="59200" y2="6759"/>
                        <a14:foregroundMark x1="28900" y1="36111" x2="28900" y2="36111"/>
                        <a14:foregroundMark x1="7400" y1="52315" x2="7400" y2="52315"/>
                        <a14:foregroundMark x1="22900" y1="65741" x2="22900" y2="65741"/>
                        <a14:foregroundMark x1="38600" y1="72222" x2="38600" y2="72222"/>
                        <a14:foregroundMark x1="56100" y1="84815" x2="56100" y2="84815"/>
                        <a14:foregroundMark x1="30100" y1="76296" x2="30100" y2="76296"/>
                        <a14:foregroundMark x1="44900" y1="56759" x2="44900" y2="56759"/>
                        <a14:foregroundMark x1="71100" y1="43796" x2="71100" y2="43796"/>
                        <a14:foregroundMark x1="70600" y1="26944" x2="70600" y2="26944"/>
                        <a14:foregroundMark x1="39300" y1="12778" x2="39300" y2="12778"/>
                        <a14:foregroundMark x1="39600" y1="27593" x2="39600" y2="27593"/>
                        <a14:foregroundMark x1="55800" y1="27407" x2="55800" y2="27407"/>
                        <a14:foregroundMark x1="93300" y1="22222" x2="93300" y2="22222"/>
                        <a14:foregroundMark x1="39600" y1="17037" x2="39600" y2="17037"/>
                        <a14:foregroundMark x1="71100" y1="70648" x2="71100" y2="70648"/>
                        <a14:foregroundMark x1="29900" y1="67315" x2="30100" y2="74444"/>
                        <a14:backgroundMark x1="52400" y1="47778" x2="52400" y2="4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89"/>
          <a:stretch/>
        </p:blipFill>
        <p:spPr>
          <a:xfrm>
            <a:off x="3473450" y="848411"/>
            <a:ext cx="5245100" cy="5161178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36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96" b="81067" l="2231" r="99846">
                        <a14:foregroundMark x1="19692" y1="13389" x2="19692" y2="13389"/>
                        <a14:foregroundMark x1="14308" y1="20502" x2="14308" y2="20502"/>
                        <a14:foregroundMark x1="16923" y1="15272" x2="16923" y2="15272"/>
                        <a14:foregroundMark x1="7077" y1="34100" x2="7077" y2="34100"/>
                        <a14:foregroundMark x1="13077" y1="56485" x2="13077" y2="56485"/>
                        <a14:foregroundMark x1="22154" y1="60460" x2="22154" y2="60460"/>
                        <a14:foregroundMark x1="3615" y1="73326" x2="3615" y2="73326"/>
                        <a14:foregroundMark x1="7615" y1="65272" x2="7615" y2="65272"/>
                        <a14:foregroundMark x1="15538" y1="52615" x2="15538" y2="52615"/>
                        <a14:foregroundMark x1="9385" y1="62448" x2="9385" y2="62448"/>
                        <a14:foregroundMark x1="76077" y1="64017" x2="76077" y2="64017"/>
                        <a14:foregroundMark x1="87462" y1="53870" x2="87462" y2="53870"/>
                        <a14:foregroundMark x1="79769" y1="71653" x2="79769" y2="71653"/>
                        <a14:foregroundMark x1="95692" y1="70711" x2="95692" y2="70711"/>
                        <a14:foregroundMark x1="72769" y1="71444" x2="72769" y2="71444"/>
                        <a14:foregroundMark x1="71154" y1="27824" x2="71154" y2="27824"/>
                        <a14:foregroundMark x1="84846" y1="31904" x2="84846" y2="31904"/>
                        <a14:foregroundMark x1="61923" y1="33159" x2="61923" y2="33159"/>
                        <a14:foregroundMark x1="36846" y1="32113" x2="36846" y2="32113"/>
                        <a14:foregroundMark x1="38231" y1="29812" x2="38231" y2="29812"/>
                        <a14:foregroundMark x1="43692" y1="64017" x2="43692" y2="64017"/>
                        <a14:foregroundMark x1="38077" y1="73117" x2="38077" y2="73117"/>
                        <a14:foregroundMark x1="49308" y1="73117" x2="49308" y2="73117"/>
                        <a14:foregroundMark x1="79769" y1="31904" x2="88692" y2="31485"/>
                        <a14:foregroundMark x1="4154" y1="35983" x2="29154" y2="34100"/>
                        <a14:foregroundMark x1="19692" y1="13598" x2="25692" y2="27406"/>
                        <a14:foregroundMark x1="16538" y1="52406" x2="3077" y2="72908"/>
                        <a14:foregroundMark x1="9923" y1="73117" x2="3077" y2="73640"/>
                        <a14:foregroundMark x1="84846" y1="50209" x2="96077" y2="69770"/>
                        <a14:foregroundMark x1="47923" y1="12866" x2="37231" y2="34100"/>
                        <a14:foregroundMark x1="43000" y1="34519" x2="33538" y2="34100"/>
                        <a14:foregroundMark x1="33923" y1="37448" x2="41385" y2="24268"/>
                        <a14:foregroundMark x1="19538" y1="10042" x2="7615" y2="35251"/>
                        <a14:foregroundMark x1="17231" y1="10460" x2="28308" y2="33787"/>
                        <a14:foregroundMark x1="71385" y1="29079" x2="67000" y2="34310"/>
                        <a14:foregroundMark x1="66462" y1="32427" x2="99923" y2="31695"/>
                        <a14:foregroundMark x1="87154" y1="47176" x2="69462" y2="72594"/>
                        <a14:foregroundMark x1="69462" y1="71234" x2="99385" y2="70502"/>
                        <a14:foregroundMark x1="83769" y1="46444" x2="96769" y2="70711"/>
                        <a14:foregroundMark x1="2231" y1="74268" x2="32154" y2="72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21"/>
          <a:stretch/>
        </p:blipFill>
        <p:spPr>
          <a:xfrm>
            <a:off x="2469509" y="1027906"/>
            <a:ext cx="7252982" cy="480992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96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00" b="85600" l="2600" r="96200">
                        <a14:foregroundMark x1="25400" y1="11200" x2="2800" y2="47200"/>
                        <a14:foregroundMark x1="24400" y1="84200" x2="3400" y2="45600"/>
                        <a14:foregroundMark x1="25400" y1="12400" x2="72200" y2="12200"/>
                        <a14:foregroundMark x1="73400" y1="14200" x2="96200" y2="48200"/>
                        <a14:foregroundMark x1="94000" y1="51200" x2="74600" y2="84400"/>
                        <a14:foregroundMark x1="26400" y1="84400" x2="74000" y2="85400"/>
                        <a14:foregroundMark x1="65400" y1="12400" x2="38600" y2="1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79" b="5459"/>
          <a:stretch/>
        </p:blipFill>
        <p:spPr>
          <a:xfrm>
            <a:off x="3920331" y="1912690"/>
            <a:ext cx="4351338" cy="38841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29" b="46429" l="22714" r="76286">
                        <a14:foregroundMark x1="71429" y1="31286" x2="75286" y2="29429"/>
                        <a14:foregroundMark x1="70571" y1="34429" x2="76286" y2="35429"/>
                        <a14:foregroundMark x1="30714" y1="38143" x2="25429" y2="35714"/>
                        <a14:foregroundMark x1="29286" y1="40714" x2="24429" y2="42000"/>
                        <a14:foregroundMark x1="29857" y1="40143" x2="22714" y2="42000"/>
                        <a14:foregroundMark x1="69000" y1="34429" x2="76286" y2="34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04" t="19457" r="20391" b="50472"/>
          <a:stretch/>
        </p:blipFill>
        <p:spPr>
          <a:xfrm>
            <a:off x="4736983" y="691847"/>
            <a:ext cx="2718033" cy="13970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4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594"/>
            <a:ext cx="12195884" cy="631481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3948475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6983" y="0"/>
            <a:ext cx="13918983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52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3900" y="0"/>
            <a:ext cx="13630809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5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me Known Wor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t="23989" r="1651" b="5297"/>
          <a:stretch/>
        </p:blipFill>
        <p:spPr bwMode="auto">
          <a:xfrm>
            <a:off x="-25401" y="-12701"/>
            <a:ext cx="12344401" cy="690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341" y="127001"/>
            <a:ext cx="5583941" cy="15638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92" y="1830559"/>
            <a:ext cx="7209614" cy="40272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90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24898" r="153" b="-1429"/>
          <a:stretch/>
        </p:blipFill>
        <p:spPr>
          <a:xfrm>
            <a:off x="-83976" y="0"/>
            <a:ext cx="12275976" cy="699795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6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00" y="0"/>
            <a:ext cx="13049566" cy="6858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1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75" y="701675"/>
            <a:ext cx="5454650" cy="545465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7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2258"/>
            <a:ext cx="12192000" cy="816125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6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6" b="14323"/>
          <a:stretch/>
        </p:blipFill>
        <p:spPr>
          <a:xfrm>
            <a:off x="0" y="1987550"/>
            <a:ext cx="12191999" cy="2882901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</p:spPr>
      </p:pic>
      <p:sp>
        <p:nvSpPr>
          <p:cNvPr id="7" name="TextBox 6"/>
          <p:cNvSpPr txBox="1"/>
          <p:nvPr/>
        </p:nvSpPr>
        <p:spPr>
          <a:xfrm>
            <a:off x="1193800" y="843240"/>
            <a:ext cx="2197100" cy="384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900" dirty="0" smtClean="0"/>
              <a:t>Map Importing Tool</a:t>
            </a:r>
            <a:endParaRPr lang="en-GB" sz="1900" dirty="0"/>
          </a:p>
        </p:txBody>
      </p:sp>
      <p:sp>
        <p:nvSpPr>
          <p:cNvPr id="8" name="TextBox 7"/>
          <p:cNvSpPr txBox="1"/>
          <p:nvPr/>
        </p:nvSpPr>
        <p:spPr>
          <a:xfrm>
            <a:off x="4997450" y="843240"/>
            <a:ext cx="2197100" cy="384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900" dirty="0" smtClean="0"/>
              <a:t>Explore the Atlas</a:t>
            </a:r>
            <a:endParaRPr lang="en-GB" sz="1900" dirty="0"/>
          </a:p>
        </p:txBody>
      </p:sp>
      <p:sp>
        <p:nvSpPr>
          <p:cNvPr id="9" name="TextBox 8"/>
          <p:cNvSpPr txBox="1"/>
          <p:nvPr/>
        </p:nvSpPr>
        <p:spPr>
          <a:xfrm>
            <a:off x="8801100" y="843240"/>
            <a:ext cx="2197100" cy="384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900" dirty="0" smtClean="0"/>
              <a:t>Admin Tool</a:t>
            </a:r>
            <a:endParaRPr lang="en-GB" sz="19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6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160615"/>
            <a:ext cx="10147300" cy="433357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" t="781" r="1881" b="1929"/>
          <a:stretch/>
        </p:blipFill>
        <p:spPr>
          <a:xfrm>
            <a:off x="4523792" y="2453952"/>
            <a:ext cx="3144417" cy="316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" t="16673" r="4601" b="22622"/>
          <a:stretch/>
        </p:blipFill>
        <p:spPr>
          <a:xfrm>
            <a:off x="606490" y="606490"/>
            <a:ext cx="3284375" cy="1222310"/>
          </a:xfrm>
          <a:prstGeom prst="roundRect">
            <a:avLst/>
          </a:prstGeom>
          <a:effectLst>
            <a:softEdge rad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99" y="925008"/>
            <a:ext cx="1461601" cy="18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8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89565"/>
            <a:ext cx="2770025" cy="223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418" y="664734"/>
            <a:ext cx="2747165" cy="2460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775" y="663268"/>
            <a:ext cx="2770025" cy="24615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669" y="3512489"/>
            <a:ext cx="2780552" cy="2456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8519" y="3512489"/>
            <a:ext cx="2752473" cy="245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59" y="700537"/>
            <a:ext cx="9769283" cy="54667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974" y="23327"/>
            <a:ext cx="2972215" cy="1924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4" b="24922"/>
          <a:stretch/>
        </p:blipFill>
        <p:spPr>
          <a:xfrm>
            <a:off x="7150359" y="914399"/>
            <a:ext cx="2920482" cy="87707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42" y="1259899"/>
            <a:ext cx="9758517" cy="43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7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9" y="0"/>
            <a:ext cx="3005979" cy="3906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252" y="-1"/>
            <a:ext cx="3083748" cy="3984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3117687" cy="3887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" y="3461104"/>
            <a:ext cx="3117687" cy="3837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60" y="3429000"/>
            <a:ext cx="3149268" cy="38947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63" y="-2"/>
            <a:ext cx="3031613" cy="39577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47" y="3429000"/>
            <a:ext cx="3075394" cy="391276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76" y="3424369"/>
            <a:ext cx="3003190" cy="3874383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2736"/>
            <a:ext cx="12192000" cy="792073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5" t="1" r="26795" b="15665"/>
          <a:stretch/>
        </p:blipFill>
        <p:spPr>
          <a:xfrm>
            <a:off x="9199984" y="550506"/>
            <a:ext cx="2276669" cy="216470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6070600" cy="227513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228" y="4459402"/>
            <a:ext cx="4394200" cy="17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20" y="560526"/>
            <a:ext cx="2543580" cy="233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2" y="3203403"/>
            <a:ext cx="2718786" cy="271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4429446"/>
            <a:ext cx="2724150" cy="2724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1" y="2640261"/>
            <a:ext cx="2165211" cy="1992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78" y="2205271"/>
            <a:ext cx="2063854" cy="206762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6070600" cy="227513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228" y="4459402"/>
            <a:ext cx="4394200" cy="17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20" y="560526"/>
            <a:ext cx="2543580" cy="233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2" y="3203403"/>
            <a:ext cx="2718786" cy="271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4429446"/>
            <a:ext cx="2724150" cy="2724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1" y="2640261"/>
            <a:ext cx="2165211" cy="1992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78" y="2205271"/>
            <a:ext cx="2063854" cy="2067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1" y="238677"/>
            <a:ext cx="6379977" cy="243519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12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1352550"/>
            <a:ext cx="4152900" cy="41529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6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914"/>
            <a:ext cx="12192000" cy="57098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05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609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3741678"/>
            <a:ext cx="1308164" cy="847843"/>
          </a:xfrm>
          <a:prstGeom prst="rect">
            <a:avLst/>
          </a:prstGeom>
        </p:spPr>
      </p:pic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86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1400"/>
            <a:ext cx="12192000" cy="813683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"/>
          <a:stretch/>
        </p:blipFill>
        <p:spPr>
          <a:xfrm>
            <a:off x="0" y="-117446"/>
            <a:ext cx="12199700" cy="697544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02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6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609"/>
            <a:ext cx="12192000" cy="379278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4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19" b="95562" l="6479" r="93911">
                        <a14:foregroundMark x1="24668" y1="27462" x2="30913" y2="37448"/>
                        <a14:foregroundMark x1="9290" y1="60888" x2="22248" y2="60888"/>
                        <a14:foregroundMark x1="65105" y1="23578" x2="71897" y2="32455"/>
                        <a14:foregroundMark x1="82514" y1="43273" x2="88759" y2="52288"/>
                        <a14:foregroundMark x1="65418" y1="34674" x2="55972" y2="57004"/>
                        <a14:foregroundMark x1="31226" y1="36338" x2="56518" y2="57282"/>
                        <a14:foregroundMark x1="24512" y1="38419" x2="13973" y2="61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4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4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13" b="99770" l="1200" r="96900">
                        <a14:foregroundMark x1="5700" y1="37327" x2="56400" y2="35023"/>
                        <a14:foregroundMark x1="22100" y1="35945" x2="27000" y2="35829"/>
                        <a14:foregroundMark x1="93500" y1="58986" x2="95900" y2="97235"/>
                        <a14:foregroundMark x1="42700" y1="78341" x2="44000" y2="97696"/>
                        <a14:foregroundMark x1="52400" y1="78687" x2="55700" y2="97811"/>
                        <a14:foregroundMark x1="5400" y1="37442" x2="2500" y2="75922"/>
                        <a14:foregroundMark x1="2500" y1="76613" x2="53600" y2="76613"/>
                        <a14:foregroundMark x1="71400" y1="35945" x2="90800" y2="36060"/>
                        <a14:foregroundMark x1="72100" y1="35484" x2="90900" y2="35714"/>
                        <a14:foregroundMark x1="91100" y1="35829" x2="96600" y2="98502"/>
                        <a14:foregroundMark x1="91400" y1="35369" x2="96800" y2="98502"/>
                        <a14:foregroundMark x1="92800" y1="44816" x2="96900" y2="92742"/>
                        <a14:foregroundMark x1="5700" y1="35829" x2="5600" y2="40323"/>
                        <a14:foregroundMark x1="5400" y1="36982" x2="21700" y2="35138"/>
                        <a14:foregroundMark x1="27600" y1="35253" x2="32800" y2="35253"/>
                        <a14:foregroundMark x1="32700" y1="34908" x2="44400" y2="35714"/>
                        <a14:foregroundMark x1="21900" y1="35138" x2="28600" y2="35369"/>
                        <a14:backgroundMark x1="97300" y1="88594" x2="97900" y2="92281"/>
                        <a14:backgroundMark x1="15800" y1="77074" x2="36800" y2="77304"/>
                        <a14:backgroundMark x1="5400" y1="77189" x2="7900" y2="77189"/>
                        <a14:backgroundMark x1="62800" y1="99078" x2="96700" y2="99885"/>
                        <a14:backgroundMark x1="50200" y1="96544" x2="50800" y2="98733"/>
                        <a14:backgroundMark x1="49800" y1="94585" x2="49800" y2="94585"/>
                        <a14:backgroundMark x1="20000" y1="34677" x2="22200" y2="34447"/>
                        <a14:backgroundMark x1="31500" y1="34908" x2="35800" y2="34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14"/>
          <a:stretch/>
        </p:blipFill>
        <p:spPr>
          <a:xfrm>
            <a:off x="2228701" y="-2971"/>
            <a:ext cx="7587103" cy="686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3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232"/>
            <a:ext cx="12192000" cy="902335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5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829018"/>
            <a:ext cx="9620250" cy="51999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4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9" b="5445"/>
          <a:stretch/>
        </p:blipFill>
        <p:spPr>
          <a:xfrm>
            <a:off x="0" y="-11863"/>
            <a:ext cx="12192000" cy="686986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03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9" b="5445"/>
          <a:stretch/>
        </p:blipFill>
        <p:spPr>
          <a:xfrm>
            <a:off x="0" y="-11863"/>
            <a:ext cx="12192000" cy="6869863"/>
          </a:xfrm>
          <a:prstGeom prst="rect">
            <a:avLst/>
          </a:prstGeom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2962" y1="34677" x2="88225" y2="42742"/>
                        <a14:foregroundMark x1="55486" y1="88134" x2="81178" y2="88479"/>
                        <a14:foregroundMark x1="52542" y1="95276" x2="74844" y2="95737"/>
                        <a14:foregroundMark x1="52275" y1="87673" x2="48350" y2="90323"/>
                        <a14:foregroundMark x1="30152" y1="78456" x2="28724" y2="79263"/>
                        <a14:foregroundMark x1="16592" y1="6682" x2="21320" y2="6452"/>
                        <a14:foregroundMark x1="22212" y1="4378" x2="27386" y2="2074"/>
                        <a14:foregroundMark x1="52007" y1="94816" x2="46298" y2="97120"/>
                        <a14:foregroundMark x1="55040" y1="75806" x2="52542" y2="76728"/>
                        <a14:foregroundMark x1="1963" y1="12097" x2="1963" y2="12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2" b="1088"/>
          <a:stretch/>
        </p:blipFill>
        <p:spPr>
          <a:xfrm>
            <a:off x="1888422" y="0"/>
            <a:ext cx="8920211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2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10000" numberOfShade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60" y="1253125"/>
            <a:ext cx="7502624" cy="37672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10973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52815"/>
            <a:ext cx="6095999" cy="1071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279818"/>
            <a:ext cx="6096000" cy="1071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29000"/>
            <a:ext cx="6095999" cy="1071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6129"/>
            <a:ext cx="6095999" cy="1071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95311"/>
            <a:ext cx="6095996" cy="109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-4336"/>
            <a:ext cx="6096003" cy="1097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127002"/>
            <a:ext cx="6096003" cy="1097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6324"/>
            <a:ext cx="6096000" cy="1180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85499"/>
            <a:ext cx="6096000" cy="1097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4565883"/>
            <a:ext cx="6096003" cy="1097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5663258"/>
            <a:ext cx="6096003" cy="11947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06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45" y="111968"/>
            <a:ext cx="3321309" cy="332130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77" y="111968"/>
            <a:ext cx="3312367" cy="331236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653" y="103026"/>
            <a:ext cx="3312368" cy="3312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38" y="3424335"/>
            <a:ext cx="3312367" cy="3312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283" y="3415392"/>
            <a:ext cx="3321309" cy="3321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12" y="3415393"/>
            <a:ext cx="3321309" cy="33213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42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07" y="0"/>
            <a:ext cx="4980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5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594"/>
            <a:ext cx="12195884" cy="631481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43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" b="3526"/>
          <a:stretch/>
        </p:blipFill>
        <p:spPr>
          <a:xfrm>
            <a:off x="0" y="0"/>
            <a:ext cx="732559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" b="6206"/>
          <a:stretch/>
        </p:blipFill>
        <p:spPr>
          <a:xfrm>
            <a:off x="7289065" y="0"/>
            <a:ext cx="4902935" cy="43480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4926"/>
          <a:stretch/>
        </p:blipFill>
        <p:spPr>
          <a:xfrm>
            <a:off x="7456663" y="4277567"/>
            <a:ext cx="4567737" cy="25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5255</TotalTime>
  <Words>1851</Words>
  <Application>Microsoft Office PowerPoint</Application>
  <PresentationFormat>Widescreen</PresentationFormat>
  <Paragraphs>138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Afonso Leitão</dc:creator>
  <cp:lastModifiedBy>Afonso Leitão</cp:lastModifiedBy>
  <cp:revision>83</cp:revision>
  <dcterms:created xsi:type="dcterms:W3CDTF">2024-01-17T15:15:10Z</dcterms:created>
  <dcterms:modified xsi:type="dcterms:W3CDTF">2024-01-31T12:58:28Z</dcterms:modified>
</cp:coreProperties>
</file>